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34"/>
  </p:notesMasterIdLst>
  <p:sldIdLst>
    <p:sldId id="256" r:id="rId6"/>
    <p:sldId id="260" r:id="rId7"/>
    <p:sldId id="261" r:id="rId8"/>
    <p:sldId id="285" r:id="rId9"/>
    <p:sldId id="281" r:id="rId10"/>
    <p:sldId id="282" r:id="rId11"/>
    <p:sldId id="264" r:id="rId12"/>
    <p:sldId id="273" r:id="rId13"/>
    <p:sldId id="275" r:id="rId14"/>
    <p:sldId id="265" r:id="rId15"/>
    <p:sldId id="274" r:id="rId16"/>
    <p:sldId id="276" r:id="rId17"/>
    <p:sldId id="277" r:id="rId18"/>
    <p:sldId id="263" r:id="rId19"/>
    <p:sldId id="278" r:id="rId20"/>
    <p:sldId id="266" r:id="rId21"/>
    <p:sldId id="284" r:id="rId22"/>
    <p:sldId id="268" r:id="rId23"/>
    <p:sldId id="280" r:id="rId24"/>
    <p:sldId id="279" r:id="rId25"/>
    <p:sldId id="271" r:id="rId26"/>
    <p:sldId id="269" r:id="rId27"/>
    <p:sldId id="270" r:id="rId28"/>
    <p:sldId id="287" r:id="rId29"/>
    <p:sldId id="288" r:id="rId30"/>
    <p:sldId id="289" r:id="rId31"/>
    <p:sldId id="290" r:id="rId32"/>
    <p:sldId id="291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8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A503113-075A-4B48-9C93-AD32798A4816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21677EC-0D25-45E8-BCCA-C52F9AD637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829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A0D658-6372-49CA-90A6-7A753F834A7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E954-4221-4334-BB67-9A412E3CCB04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B54F7-D5F2-4BFC-BE1B-A9BE2CB5D6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0C7B9-D8A6-4DAE-89D6-EEF3E01B4C6B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C4A9F-01C5-4552-B289-7767F88F48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A3881-26D4-4567-BA93-74421BF2662B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4FD27-A2D1-41FB-9D95-AB2ECC6A6C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73AE4323-3285-4142-A417-5E345A2692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8C315EAE-4FC3-4324-B2FA-32CCE4EA35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6F3AD004-5F20-441B-8226-B6E8200A733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3B549DDB-6901-4D9D-8784-E63FBFFA71E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04F6E8DF-8243-4EDF-9C07-B661BCBCDE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241F51E3-043B-41D3-9066-1335F109CB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30CF7599-918B-4BF2-984B-F61C7F74A52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7A0A43B3-A4C6-4BEF-870C-66128F6643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C3BC4-9A20-47F9-9D25-A7E859DB1DF5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EF588-04B6-449D-82B6-7C09294E91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8E3895BD-4CD1-4772-AE85-4C4D5AEFF9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580D8834-6E2D-4F10-94DF-EBCC9FF1235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98FFEF6B-BA57-4C35-A625-83F2D4FEBAA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B865B3A1-19CE-4886-B92D-40150A82773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93FBBD55-E047-4DDE-8E2A-45163D9DD9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AEB0D4E5-39D2-482C-B249-3EB37202CAE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D4B292E7-F93E-4A30-94EF-3F6F62D7251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09B63EFA-FFFF-44CA-9946-096726B7BE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6737F511-A1D5-4172-A780-7B2839BF9A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193C5553-D432-46D2-9FB5-CB5B43C0112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C9B34-B9E8-494F-BA25-BAEDC7C20D57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896F-A0BC-4F8D-8869-E17ACD2BD0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D75C490A-D182-4775-8B49-B8C08FC16F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E7E23DD8-799C-4D39-B0C8-BA1C36D82F9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E7C05BD2-4C37-42B9-82DE-35F0C18B675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1FC4D96D-4A1F-4AB4-9914-E8C01F23D3A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87E00715-B4C2-4EC6-8CCB-680E0F21BFE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737A9E4C-5DAF-4444-A337-8678B642C0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2B514BA6-FAAC-4CCB-9BF3-A4F1CC18E32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013A6BE7-37C2-45F5-9705-81715ACABE9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8124E124-EDE7-432E-851B-D9E7E43677E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12B06CA3-F719-4799-B7B7-C4C3C37FD49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5559-D294-48C9-92DF-E5B876062BF3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40823-0509-4115-A1D9-50F478CC60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759F1745-4BEC-4019-9AA7-C2DA62E265A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7FF69803-4D18-46B7-9C70-47BE69CE4B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44A88776-899A-489F-9F50-7F1F5080A11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1F352151-95E0-430D-8E0C-A7152B6949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EF4BC39E-8C16-4EEA-AF84-81D051BDD9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BC1AA2C-2FAC-43C6-A855-A3302EBBAE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CDA60F5-D4E8-4D94-9248-83A1B0F55B0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917B901-806B-4831-862B-7E27D31C70F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B662C046-4E1C-41CC-878B-95E64587829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E0FC388-8BDE-462F-B8EE-1EE705909F3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46DA0-EC09-4E6F-9E75-722FA2261705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C6C34-741C-4791-887D-B43570E25F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C9928F0-9D6A-4A1F-A633-CBE8B5CC2FB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73453C8-3722-4EC0-BF2E-BA8851D81FB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0A44E626-EA0F-4AFF-8C06-A13276E0333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6D458BC-054A-42E3-BA11-70FCAD43BB5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D762B9E-0FD1-4B0C-92AF-EEAE560E619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0D9064E-C6F8-4931-9E8D-7FC2F420FE5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B3CED-1948-4DED-ACD4-B26138C602DF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EEC067-2031-4C23-A20C-DE0315E619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27B32D-9E60-44CB-BFB4-0B5C26880F21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ADC33B-1A11-4B6F-97F4-47FDC8B490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3" y="273053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44599-05AF-4039-A0E5-446E7F04A5A2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0FDB-F770-4EB0-A799-F8D72F102D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4F2AB4-5E40-418E-9654-591A44636E55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A9C2E-B2E1-43B3-8148-0844792E7A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DBFBD5F-8663-4664-9A48-565BA522C98E}" type="datetimeFigureOut">
              <a:rPr lang="zh-CN" altLang="en-US"/>
              <a:pPr>
                <a:defRPr/>
              </a:pPr>
              <a:t>2011-10-18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9CA75E4-85BF-4C15-9DB4-10834E0269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985ED22D-9647-4E7A-BD47-7D325D28FA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415B9B6B-CAF4-4629-8A0D-EF92ECB45EB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3610CA63-D292-4A8C-9F91-CE3164A5B4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0D193A1-DCA2-4767-87B5-6041BA896C7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4320;&#24320;\&#21512;&#26684;&#35838;\football.mp3" TargetMode="External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4320;&#24320;\&#21512;&#26684;&#35838;\volleyball.mp3" TargetMode="Externa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4320;&#24320;\&#21512;&#26684;&#35838;\&#35838;&#25991;&#21548;&#21147;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76baobao.com/flash/erge/yingwen/ting_0018441.html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6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audio" Target="../media/audio1.wav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4320;&#24320;\&#21512;&#26684;&#35838;\like%20and%20love%20song.mp3" TargetMode="Externa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4320;&#24320;\&#21512;&#26684;&#35838;\basketball.mp3" TargetMode="Externa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57200" y="620713"/>
            <a:ext cx="8229600" cy="6477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C00000"/>
                </a:solidFill>
                <a:latin typeface="Comic Sans MS" pitchFamily="66" charset="0"/>
              </a:rPr>
              <a:t>Lesson E  Let’s Play Football</a:t>
            </a:r>
            <a:br>
              <a:rPr lang="en-US" altLang="zh-CN" b="1" dirty="0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en-US" altLang="zh-CN" sz="3100" b="1" dirty="0" smtClean="0">
                <a:solidFill>
                  <a:srgbClr val="C00000"/>
                </a:solidFill>
                <a:latin typeface="Comic Sans MS" pitchFamily="66" charset="0"/>
              </a:rPr>
              <a:t>The first period</a:t>
            </a:r>
            <a:endParaRPr lang="zh-CN" altLang="en-US" sz="3100" dirty="0"/>
          </a:p>
        </p:txBody>
      </p:sp>
      <p:pic>
        <p:nvPicPr>
          <p:cNvPr id="63490" name="Picture 6" descr="H:\QQ截图2012100508445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2060575"/>
            <a:ext cx="3167063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1" name="Picture 7" descr="H:\QQ截图2012100508451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989138"/>
            <a:ext cx="3127375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8" descr="H:\QQ截图2012100508461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1700213"/>
            <a:ext cx="2762250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2" descr="H:\开开\合格课\stars\贝克汉姆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0"/>
            <a:ext cx="47386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 descr="H:\开开\合格课\pic\贝克汉姆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0"/>
            <a:ext cx="5761037" cy="7158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492500" y="5300663"/>
            <a:ext cx="2159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Football</a:t>
            </a:r>
            <a:endParaRPr lang="zh-CN" altLang="en-US" sz="4000" b="1">
              <a:latin typeface="Calibri" pitchFamily="34" charset="0"/>
            </a:endParaRPr>
          </a:p>
        </p:txBody>
      </p:sp>
      <p:pic>
        <p:nvPicPr>
          <p:cNvPr id="5123" name="Picture 3" descr="H:\开开\合格课\balls\football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700213"/>
            <a:ext cx="3036887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footbal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203575" y="55165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3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2" descr="H:\开开\合格课\balls\volleyball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975975" cy="724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264275" y="2997200"/>
            <a:ext cx="28797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volleyball</a:t>
            </a:r>
            <a:endParaRPr lang="zh-CN" altLang="en-US" sz="4000" b="1">
              <a:latin typeface="Calibri" pitchFamily="34" charset="0"/>
            </a:endParaRPr>
          </a:p>
        </p:txBody>
      </p:sp>
      <p:pic>
        <p:nvPicPr>
          <p:cNvPr id="4" name="volleybal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940425" y="3284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37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H:\开开\合格课\stars\郎平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333375"/>
            <a:ext cx="6181725" cy="615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Picture 2" descr="H:\开开\合格课\pic\排球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0"/>
            <a:ext cx="6843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Can you remember?</a:t>
            </a:r>
            <a:endParaRPr lang="zh-CN" altLang="en-US" smtClean="0"/>
          </a:p>
        </p:txBody>
      </p:sp>
      <p:pic>
        <p:nvPicPr>
          <p:cNvPr id="5122" name="Picture 2" descr="H:\QQ截图2012100508541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125" y="5189538"/>
            <a:ext cx="962025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H:\QQ截图2012100508543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86213" y="5118100"/>
            <a:ext cx="11620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:\QQ截图2012100508544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27813" y="5241925"/>
            <a:ext cx="12573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H:\QQ截图20121005085641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1650" y="1773238"/>
            <a:ext cx="2125663" cy="208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 descr="H:\QQ截图2012100508565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65525" y="1812925"/>
            <a:ext cx="19431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 descr="H:\开开\合格课\stars\郎平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300788" y="1773238"/>
            <a:ext cx="19510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927 -0.03657 C -0.1217 -0.07292 -0.17396 -0.1088 -0.26771 -0.12986 C -0.36146 -0.15116 -0.56997 -0.1588 -0.63212 -0.16366 " pathEditMode="relative" rAng="0" ptsTypes="aaA">
                                      <p:cBhvr>
                                        <p:cTn id="3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" y="-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85185E-6 C 0.14323 -0.06458 0.28681 -0.12893 0.3441 -0.15463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" y="-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135 -0.00185 C 0.16684 -0.06551 0.26233 -0.12916 0.30052 -0.15463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" y="-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Picture 3" descr="H:\开开\合格课\pic\200712101481187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-296863"/>
            <a:ext cx="10009188" cy="747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4" name="标题 1"/>
          <p:cNvSpPr>
            <a:spLocks noGrp="1"/>
          </p:cNvSpPr>
          <p:nvPr>
            <p:ph type="ctrTitle"/>
          </p:nvPr>
        </p:nvSpPr>
        <p:spPr>
          <a:xfrm>
            <a:off x="900113" y="476250"/>
            <a:ext cx="7559675" cy="3889375"/>
          </a:xfrm>
        </p:spPr>
        <p:txBody>
          <a:bodyPr/>
          <a:lstStyle/>
          <a:p>
            <a:r>
              <a:rPr lang="en-US" altLang="zh-CN" sz="3200" b="1" smtClean="0">
                <a:solidFill>
                  <a:srgbClr val="C00000"/>
                </a:solidFill>
                <a:latin typeface="Comic Sans MS" pitchFamily="66" charset="0"/>
              </a:rPr>
              <a:t>We have known three sports stars and some kinds of balls today, we should learn to love sports, do more exercise, be much healthier.</a:t>
            </a:r>
            <a:br>
              <a:rPr lang="en-US" altLang="zh-CN" sz="3200" b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en-US" altLang="zh-CN" sz="2800" b="1" i="1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en-US" altLang="zh-CN" sz="2800" b="1" i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zh-CN" altLang="en-US" sz="2800" b="1" i="1" smtClean="0">
                <a:solidFill>
                  <a:srgbClr val="C00000"/>
                </a:solidFill>
                <a:latin typeface="Comic Sans MS" pitchFamily="66" charset="0"/>
              </a:rPr>
              <a:t>情感教育</a:t>
            </a:r>
            <a:r>
              <a:rPr lang="zh-CN" altLang="en-US" sz="2800" b="1" smtClean="0">
                <a:solidFill>
                  <a:srgbClr val="C00000"/>
                </a:solidFill>
                <a:latin typeface="Comic Sans MS" pitchFamily="66" charset="0"/>
              </a:rPr>
              <a:t>：今天我们学习了几种球类运动，</a:t>
            </a:r>
            <a:r>
              <a:rPr lang="en-US" altLang="zh-CN" sz="2800" b="1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en-US" altLang="zh-CN" sz="2800" b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Comic Sans MS" pitchFamily="66" charset="0"/>
              </a:rPr>
              <a:t>了解了一些体育明星，</a:t>
            </a:r>
            <a:r>
              <a:rPr lang="en-US" altLang="zh-CN" sz="2800" b="1" smtClean="0">
                <a:solidFill>
                  <a:srgbClr val="C00000"/>
                </a:solidFill>
                <a:latin typeface="Comic Sans MS" pitchFamily="66" charset="0"/>
              </a:rPr>
              <a:t/>
            </a:r>
            <a:br>
              <a:rPr lang="en-US" altLang="zh-CN" sz="2800" b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Comic Sans MS" pitchFamily="66" charset="0"/>
              </a:rPr>
              <a:t>我们应该爱运动，多运动，更健康。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4" descr="u=2339044751,4011366845&amp;fm=51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341438"/>
            <a:ext cx="1008062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8" name="标题 1"/>
          <p:cNvSpPr>
            <a:spLocks noGrp="1"/>
          </p:cNvSpPr>
          <p:nvPr>
            <p:ph type="title"/>
          </p:nvPr>
        </p:nvSpPr>
        <p:spPr>
          <a:xfrm>
            <a:off x="0" y="404813"/>
            <a:ext cx="8229600" cy="2511425"/>
          </a:xfrm>
        </p:spPr>
        <p:txBody>
          <a:bodyPr/>
          <a:lstStyle/>
          <a:p>
            <a:pPr eaLnBrk="1" hangingPunct="1"/>
            <a:r>
              <a:rPr lang="en-US" altLang="zh-CN" sz="2800" b="1" smtClean="0">
                <a:solidFill>
                  <a:srgbClr val="C00000"/>
                </a:solidFill>
                <a:latin typeface="Comic Sans MS" pitchFamily="66" charset="0"/>
              </a:rPr>
              <a:t>Please open your book, turn to page 10.</a:t>
            </a:r>
            <a:br>
              <a:rPr lang="en-US" altLang="zh-CN" sz="2800" b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Comic Sans MS" pitchFamily="66" charset="0"/>
              </a:rPr>
              <a:t>请同学们打开书，翻到第</a:t>
            </a:r>
            <a:r>
              <a:rPr lang="en-US" altLang="zh-CN" sz="2800" b="1" smtClean="0">
                <a:solidFill>
                  <a:srgbClr val="C00000"/>
                </a:solidFill>
                <a:latin typeface="Comic Sans MS" pitchFamily="66" charset="0"/>
              </a:rPr>
              <a:t>10</a:t>
            </a:r>
            <a:r>
              <a:rPr lang="zh-CN" altLang="en-US" sz="2800" b="1" smtClean="0">
                <a:solidFill>
                  <a:srgbClr val="C00000"/>
                </a:solidFill>
                <a:latin typeface="Comic Sans MS" pitchFamily="66" charset="0"/>
              </a:rPr>
              <a:t>页</a:t>
            </a:r>
            <a:br>
              <a:rPr lang="zh-CN" altLang="en-US" sz="2800" b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en-US" altLang="zh-CN" sz="2800" b="1" smtClean="0">
                <a:solidFill>
                  <a:srgbClr val="C00000"/>
                </a:solidFill>
                <a:latin typeface="Comic Sans MS" pitchFamily="66" charset="0"/>
              </a:rPr>
              <a:t>Listen and follow the tape</a:t>
            </a:r>
            <a:br>
              <a:rPr lang="en-US" altLang="zh-CN" sz="2800" b="1" smtClean="0">
                <a:solidFill>
                  <a:srgbClr val="C00000"/>
                </a:solidFill>
                <a:latin typeface="Comic Sans MS" pitchFamily="66" charset="0"/>
              </a:rPr>
            </a:br>
            <a:r>
              <a:rPr lang="zh-CN" altLang="en-US" sz="2800" b="1" smtClean="0">
                <a:solidFill>
                  <a:srgbClr val="C00000"/>
                </a:solidFill>
                <a:latin typeface="Comic Sans MS" pitchFamily="66" charset="0"/>
              </a:rPr>
              <a:t>跟着录音一起读</a:t>
            </a:r>
            <a:br>
              <a:rPr lang="zh-CN" altLang="en-US" sz="2800" b="1" smtClean="0">
                <a:solidFill>
                  <a:srgbClr val="C00000"/>
                </a:solidFill>
                <a:latin typeface="Comic Sans MS" pitchFamily="66" charset="0"/>
              </a:rPr>
            </a:br>
            <a:endParaRPr lang="zh-CN" altLang="en-US" sz="2800" b="1" smtClean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80899" name="Picture 2" descr="C:\Users\Administrator\Desktop\QQ截图2012100609550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00338" y="2401888"/>
            <a:ext cx="3240087" cy="445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Picture 4" descr="C:\Users\Administrator\Desktop\课本图片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127375"/>
            <a:ext cx="8351838" cy="363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Picture 3" descr="C:\Users\Administrator\Desktop\课本图片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39713"/>
            <a:ext cx="8329612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课文听力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3995738" y="6921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4" name="Text Box 5"/>
          <p:cNvSpPr txBox="1">
            <a:spLocks noChangeArrowheads="1"/>
          </p:cNvSpPr>
          <p:nvPr/>
        </p:nvSpPr>
        <p:spPr bwMode="auto">
          <a:xfrm>
            <a:off x="5148263" y="4652963"/>
            <a:ext cx="1439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81925" name="Text Box 6"/>
          <p:cNvSpPr txBox="1">
            <a:spLocks noChangeArrowheads="1"/>
          </p:cNvSpPr>
          <p:nvPr/>
        </p:nvSpPr>
        <p:spPr bwMode="auto">
          <a:xfrm>
            <a:off x="5219700" y="4292600"/>
            <a:ext cx="3384550" cy="2232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5" descr="rurl4_b=25ad58e2d4be38053ed1c9ee106a62ced97884936a559f3f0849ba8ba09cb87bfccffe079d313c9d897042e2f2a1ae74041575755a080e977d4bd1f508b1d77dea50604a687f88cbaa79e165120dd09beb940951&amp;a=53&amp;b=4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96400" cy="697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Text Box 6">
            <a:hlinkClick r:id="rId3"/>
          </p:cNvPr>
          <p:cNvSpPr txBox="1">
            <a:spLocks noChangeArrowheads="1"/>
          </p:cNvSpPr>
          <p:nvPr/>
        </p:nvSpPr>
        <p:spPr bwMode="auto">
          <a:xfrm>
            <a:off x="1692275" y="1268413"/>
            <a:ext cx="4800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C00000"/>
                </a:solidFill>
                <a:latin typeface="Comic Sans MS" pitchFamily="66" charset="0"/>
              </a:rPr>
              <a:t>Let’s sing a song</a:t>
            </a:r>
            <a:endParaRPr lang="en-US" altLang="zh-CN" sz="4000" b="1">
              <a:latin typeface="Calibri" pitchFamily="34" charset="0"/>
            </a:endParaRPr>
          </a:p>
        </p:txBody>
      </p:sp>
      <p:sp>
        <p:nvSpPr>
          <p:cNvPr id="64515" name="TextBox 3"/>
          <p:cNvSpPr txBox="1">
            <a:spLocks noChangeArrowheads="1"/>
          </p:cNvSpPr>
          <p:nvPr/>
        </p:nvSpPr>
        <p:spPr bwMode="auto">
          <a:xfrm>
            <a:off x="2411413" y="2060575"/>
            <a:ext cx="33131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40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FFFDF"/>
            </a:gs>
            <a:gs pos="50000">
              <a:srgbClr val="CCFF99"/>
            </a:gs>
            <a:gs pos="100000">
              <a:srgbClr val="EFFFD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图片 1" descr="74aeb4f372a82602342acc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7" name="Text Box 2"/>
          <p:cNvSpPr txBox="1">
            <a:spLocks noChangeArrowheads="1"/>
          </p:cNvSpPr>
          <p:nvPr/>
        </p:nvSpPr>
        <p:spPr bwMode="auto">
          <a:xfrm>
            <a:off x="684213" y="3644900"/>
            <a:ext cx="784860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Comic Sans MS" pitchFamily="66" charset="0"/>
              </a:rPr>
              <a:t>Four students in a team. Use “Do you like swimming?  Yes, I do. / No, I don’t.” to ask and answer, write down the results “√”or “×” </a:t>
            </a:r>
          </a:p>
          <a:p>
            <a:endParaRPr lang="en-US" altLang="zh-CN" sz="2400" b="1">
              <a:solidFill>
                <a:srgbClr val="000000"/>
              </a:solidFill>
              <a:latin typeface="Comic Sans MS" pitchFamily="66" charset="0"/>
            </a:endParaRPr>
          </a:p>
          <a:p>
            <a:r>
              <a:rPr lang="zh-CN" altLang="en-US" sz="2400" b="1">
                <a:solidFill>
                  <a:srgbClr val="000000"/>
                </a:solidFill>
                <a:latin typeface="Comic Sans MS" pitchFamily="66" charset="0"/>
              </a:rPr>
              <a:t>四人一小组</a:t>
            </a:r>
            <a:r>
              <a:rPr lang="en-US" altLang="zh-CN" sz="2400" b="1">
                <a:solidFill>
                  <a:srgbClr val="000000"/>
                </a:solidFill>
                <a:latin typeface="Comic Sans MS" pitchFamily="66" charset="0"/>
              </a:rPr>
              <a:t>,</a:t>
            </a:r>
            <a:r>
              <a:rPr lang="zh-CN" altLang="en-US" sz="2400" b="1">
                <a:solidFill>
                  <a:srgbClr val="000000"/>
                </a:solidFill>
                <a:latin typeface="Comic Sans MS" pitchFamily="66" charset="0"/>
              </a:rPr>
              <a:t>请用以上句型问答在组内做个调查，用“√”和“</a:t>
            </a:r>
            <a:r>
              <a:rPr lang="en-US" altLang="zh-CN" sz="2400" b="1">
                <a:solidFill>
                  <a:srgbClr val="000000"/>
                </a:solidFill>
                <a:latin typeface="Comic Sans MS" pitchFamily="66" charset="0"/>
              </a:rPr>
              <a:t>×</a:t>
            </a:r>
            <a:r>
              <a:rPr lang="zh-CN" altLang="en-US" sz="2400" b="1">
                <a:solidFill>
                  <a:srgbClr val="000000"/>
                </a:solidFill>
                <a:latin typeface="Comic Sans MS" pitchFamily="66" charset="0"/>
              </a:rPr>
              <a:t>”记录组员的调查结果</a:t>
            </a:r>
            <a:r>
              <a:rPr lang="en-US" altLang="zh-CN" sz="2400" b="1">
                <a:solidFill>
                  <a:srgbClr val="000000"/>
                </a:solidFill>
                <a:latin typeface="Comic Sans MS" pitchFamily="66" charset="0"/>
              </a:rPr>
              <a:t>)</a:t>
            </a:r>
            <a:endParaRPr lang="zh-CN" altLang="en-US" sz="2400" b="1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82948" name="Text Box 5"/>
          <p:cNvSpPr txBox="1">
            <a:spLocks noChangeArrowheads="1"/>
          </p:cNvSpPr>
          <p:nvPr/>
        </p:nvSpPr>
        <p:spPr bwMode="auto">
          <a:xfrm>
            <a:off x="612775" y="1219200"/>
            <a:ext cx="8280400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/>
              <a:t>                                                </a:t>
            </a:r>
            <a:r>
              <a:rPr lang="en-US" altLang="zh-CN" sz="2400">
                <a:solidFill>
                  <a:srgbClr val="000000"/>
                </a:solidFill>
                <a:latin typeface="Comic Sans MS" pitchFamily="66" charset="0"/>
              </a:rPr>
              <a:t>volleyball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Comic Sans MS" pitchFamily="66" charset="0"/>
              </a:rPr>
              <a:t>Do you like </a:t>
            </a:r>
            <a:r>
              <a:rPr lang="en-US" altLang="zh-CN" sz="2400">
                <a:solidFill>
                  <a:srgbClr val="FF0000"/>
                </a:solidFill>
                <a:latin typeface="Comic Sans MS" pitchFamily="66" charset="0"/>
              </a:rPr>
              <a:t>swimming</a:t>
            </a:r>
            <a:r>
              <a:rPr lang="en-US" altLang="zh-CN" sz="2400">
                <a:solidFill>
                  <a:srgbClr val="000000"/>
                </a:solidFill>
                <a:latin typeface="Comic Sans MS" pitchFamily="66" charset="0"/>
              </a:rPr>
              <a:t>?          football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Comic Sans MS" pitchFamily="66" charset="0"/>
              </a:rPr>
              <a:t> Yes, I do.                             Basketball</a:t>
            </a:r>
          </a:p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000000"/>
                </a:solidFill>
                <a:latin typeface="Comic Sans MS" pitchFamily="66" charset="0"/>
              </a:rPr>
              <a:t>No, I don’t.                           …</a:t>
            </a:r>
          </a:p>
          <a:p>
            <a:pPr>
              <a:spcBef>
                <a:spcPct val="50000"/>
              </a:spcBef>
            </a:pPr>
            <a:endParaRPr lang="en-US" altLang="zh-CN" sz="3200" b="1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82949" name="Text Box 6"/>
          <p:cNvSpPr txBox="1">
            <a:spLocks noChangeArrowheads="1"/>
          </p:cNvSpPr>
          <p:nvPr/>
        </p:nvSpPr>
        <p:spPr bwMode="auto">
          <a:xfrm>
            <a:off x="2770188" y="404813"/>
            <a:ext cx="30972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i="1">
                <a:solidFill>
                  <a:srgbClr val="000000"/>
                </a:solidFill>
                <a:latin typeface="Comic Sans MS" pitchFamily="66" charset="0"/>
              </a:rPr>
              <a:t>Team work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Box 1"/>
          <p:cNvSpPr txBox="1">
            <a:spLocks noChangeArrowheads="1"/>
          </p:cNvSpPr>
          <p:nvPr/>
        </p:nvSpPr>
        <p:spPr bwMode="auto">
          <a:xfrm>
            <a:off x="0" y="333375"/>
            <a:ext cx="88931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800" b="1">
                <a:solidFill>
                  <a:srgbClr val="C00000"/>
                </a:solidFill>
                <a:latin typeface="Comic Sans MS" pitchFamily="66" charset="0"/>
              </a:rPr>
              <a:t>Game</a:t>
            </a:r>
            <a:r>
              <a:rPr lang="en-US" altLang="zh-CN" b="1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en-US" altLang="zh-CN" sz="4800" b="1">
                <a:solidFill>
                  <a:srgbClr val="C00000"/>
                </a:solidFill>
                <a:latin typeface="Comic Sans MS" pitchFamily="66" charset="0"/>
              </a:rPr>
              <a:t>time</a:t>
            </a:r>
          </a:p>
          <a:p>
            <a:pPr algn="ctr"/>
            <a:r>
              <a:rPr lang="en-US" altLang="zh-CN" sz="4800" b="1">
                <a:solidFill>
                  <a:srgbClr val="C00000"/>
                </a:solidFill>
                <a:latin typeface="Comic Sans MS" pitchFamily="66" charset="0"/>
              </a:rPr>
              <a:t>Find your friends(</a:t>
            </a:r>
            <a:r>
              <a:rPr lang="zh-CN" altLang="en-US" sz="4800" b="1">
                <a:solidFill>
                  <a:srgbClr val="C00000"/>
                </a:solidFill>
                <a:latin typeface="Comic Sans MS" pitchFamily="66" charset="0"/>
              </a:rPr>
              <a:t>找朋友</a:t>
            </a:r>
            <a:r>
              <a:rPr lang="en-US" altLang="zh-CN" sz="4800" b="1">
                <a:solidFill>
                  <a:srgbClr val="C00000"/>
                </a:solidFill>
                <a:latin typeface="Comic Sans MS" pitchFamily="66" charset="0"/>
              </a:rPr>
              <a:t>)</a:t>
            </a:r>
            <a:endParaRPr lang="zh-CN" altLang="en-US" sz="4800" b="1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83971" name="Text Box 4"/>
          <p:cNvSpPr txBox="1">
            <a:spLocks noChangeArrowheads="1"/>
          </p:cNvSpPr>
          <p:nvPr/>
        </p:nvSpPr>
        <p:spPr bwMode="auto">
          <a:xfrm>
            <a:off x="-107950" y="2133600"/>
            <a:ext cx="9467850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C00000"/>
                </a:solidFill>
                <a:latin typeface="Comic Sans MS" pitchFamily="66" charset="0"/>
              </a:rPr>
              <a:t> Find your friends, after class, you can play basketball,    football, volleyball on the playground with your friends.</a:t>
            </a:r>
            <a:endParaRPr lang="zh-CN" altLang="en-US" sz="2800">
              <a:solidFill>
                <a:srgbClr val="C00000"/>
              </a:solidFill>
              <a:latin typeface="Comic Sans MS" pitchFamily="66" charset="0"/>
            </a:endParaRPr>
          </a:p>
          <a:p>
            <a:r>
              <a:rPr lang="zh-CN" altLang="en-US" sz="2800" b="1">
                <a:solidFill>
                  <a:srgbClr val="C00000"/>
                </a:solidFill>
                <a:latin typeface="Comic Sans MS" pitchFamily="66" charset="0"/>
              </a:rPr>
              <a:t> 找到你的朋友，下课后和你的朋友一起去操场打球。</a:t>
            </a:r>
            <a:endParaRPr lang="zh-CN" altLang="en-US" sz="2800"/>
          </a:p>
          <a:p>
            <a:pPr>
              <a:spcBef>
                <a:spcPct val="50000"/>
              </a:spcBef>
            </a:pPr>
            <a:endParaRPr lang="zh-CN" altLang="en-US" sz="2800"/>
          </a:p>
        </p:txBody>
      </p:sp>
    </p:spTree>
  </p:cSld>
  <p:clrMapOvr>
    <a:masterClrMapping/>
  </p:clrMapOvr>
  <p:transition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1"/>
          <p:cNvSpPr>
            <a:spLocks noChangeArrowheads="1"/>
          </p:cNvSpPr>
          <p:nvPr/>
        </p:nvSpPr>
        <p:spPr bwMode="auto">
          <a:xfrm>
            <a:off x="6659563" y="2924175"/>
            <a:ext cx="360362" cy="388938"/>
          </a:xfrm>
          <a:prstGeom prst="star5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800">
              <a:solidFill>
                <a:schemeClr val="accent2"/>
              </a:solidFill>
              <a:latin typeface="+mn-lt"/>
              <a:ea typeface="+mn-ea"/>
            </a:endParaRPr>
          </a:p>
        </p:txBody>
      </p:sp>
      <p:sp>
        <p:nvSpPr>
          <p:cNvPr id="5" name="AutoShape 9"/>
          <p:cNvSpPr>
            <a:spLocks noChangeArrowheads="1"/>
          </p:cNvSpPr>
          <p:nvPr/>
        </p:nvSpPr>
        <p:spPr bwMode="auto">
          <a:xfrm>
            <a:off x="7092950" y="4724400"/>
            <a:ext cx="360363" cy="390525"/>
          </a:xfrm>
          <a:prstGeom prst="star5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lt"/>
              <a:ea typeface="+mn-ea"/>
            </a:endParaRPr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7596188" y="4724400"/>
            <a:ext cx="360362" cy="390525"/>
          </a:xfrm>
          <a:prstGeom prst="star5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+mn-lt"/>
              <a:ea typeface="+mn-ea"/>
            </a:endParaRPr>
          </a:p>
        </p:txBody>
      </p:sp>
      <p:sp>
        <p:nvSpPr>
          <p:cNvPr id="84997" name="Rectangle 12"/>
          <p:cNvSpPr>
            <a:spLocks noChangeArrowheads="1"/>
          </p:cNvSpPr>
          <p:nvPr/>
        </p:nvSpPr>
        <p:spPr bwMode="auto">
          <a:xfrm>
            <a:off x="2843213" y="611188"/>
            <a:ext cx="2952750" cy="113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4400" b="1">
                <a:solidFill>
                  <a:srgbClr val="C00000"/>
                </a:solidFill>
                <a:latin typeface="Comic Sans MS" pitchFamily="66" charset="0"/>
              </a:rPr>
              <a:t>Homework</a:t>
            </a:r>
          </a:p>
          <a:p>
            <a:pPr eaLnBrk="0" hangingPunct="0"/>
            <a:endParaRPr lang="en-US" altLang="zh-CN" sz="2400" b="1"/>
          </a:p>
        </p:txBody>
      </p:sp>
      <p:sp>
        <p:nvSpPr>
          <p:cNvPr id="84998" name="Rectangle 13"/>
          <p:cNvSpPr>
            <a:spLocks noChangeArrowheads="1"/>
          </p:cNvSpPr>
          <p:nvPr/>
        </p:nvSpPr>
        <p:spPr bwMode="auto">
          <a:xfrm>
            <a:off x="-107950" y="2374900"/>
            <a:ext cx="9288463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zh-CN" sz="3200" b="1">
                <a:solidFill>
                  <a:srgbClr val="C00000"/>
                </a:solidFill>
                <a:latin typeface="Comic Sans MS" pitchFamily="66" charset="0"/>
              </a:rPr>
              <a:t>1 . Remember and act the words we learned.</a:t>
            </a:r>
          </a:p>
          <a:p>
            <a:pPr eaLnBrk="0" hangingPunct="0"/>
            <a:r>
              <a:rPr lang="en-US" altLang="zh-CN" sz="3200" b="1">
                <a:solidFill>
                  <a:srgbClr val="C00000"/>
                </a:solidFill>
                <a:latin typeface="Comic Sans MS" pitchFamily="66" charset="0"/>
              </a:rPr>
              <a:t>     </a:t>
            </a:r>
            <a:r>
              <a:rPr lang="zh-CN" altLang="en-US" sz="3200" b="1">
                <a:solidFill>
                  <a:srgbClr val="C00000"/>
                </a:solidFill>
                <a:latin typeface="Comic Sans MS" pitchFamily="66" charset="0"/>
              </a:rPr>
              <a:t>记住今天学的球类的单词并表演</a:t>
            </a:r>
          </a:p>
        </p:txBody>
      </p:sp>
      <p:sp>
        <p:nvSpPr>
          <p:cNvPr id="84999" name="Rectangle 15"/>
          <p:cNvSpPr>
            <a:spLocks noChangeArrowheads="1"/>
          </p:cNvSpPr>
          <p:nvPr/>
        </p:nvSpPr>
        <p:spPr bwMode="auto">
          <a:xfrm>
            <a:off x="-36513" y="4129088"/>
            <a:ext cx="9180513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Comic Sans MS" pitchFamily="66" charset="0"/>
              </a:rPr>
              <a:t>2. Teach your parents to read the words                                       and sentence.</a:t>
            </a:r>
            <a:r>
              <a:rPr lang="zh-CN" altLang="en-US" sz="2800" b="1">
                <a:solidFill>
                  <a:srgbClr val="C00000"/>
                </a:solidFill>
                <a:latin typeface="Comic Sans MS" pitchFamily="66" charset="0"/>
              </a:rPr>
              <a:t>教你的父母读单词和句子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图片1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1913" y="595313"/>
            <a:ext cx="9267826" cy="566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3" descr="H:\开开\合格课\pic\200712101481187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-296863"/>
            <a:ext cx="10009188" cy="747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0825" y="1484313"/>
            <a:ext cx="8713788" cy="1470025"/>
          </a:xfrm>
        </p:spPr>
        <p:txBody>
          <a:bodyPr/>
          <a:lstStyle/>
          <a:p>
            <a:r>
              <a:rPr lang="en-US" altLang="zh-CN" b="1" smtClean="0">
                <a:solidFill>
                  <a:srgbClr val="C00000"/>
                </a:solidFill>
                <a:latin typeface="Comic Sans MS" pitchFamily="66" charset="0"/>
                <a:ea typeface="宋体" charset="-122"/>
              </a:rPr>
              <a:t>Do you know any other sports?</a:t>
            </a:r>
            <a:br>
              <a:rPr lang="en-US" altLang="zh-CN" b="1" smtClean="0">
                <a:solidFill>
                  <a:srgbClr val="C00000"/>
                </a:solidFill>
                <a:latin typeface="Comic Sans MS" pitchFamily="66" charset="0"/>
                <a:ea typeface="宋体" charset="-122"/>
              </a:rPr>
            </a:br>
            <a:r>
              <a:rPr lang="zh-CN" altLang="en-US" b="1" smtClean="0">
                <a:solidFill>
                  <a:srgbClr val="C00000"/>
                </a:solidFill>
                <a:latin typeface="Comic Sans MS" pitchFamily="66" charset="0"/>
                <a:ea typeface="宋体" charset="-122"/>
              </a:rPr>
              <a:t>你还知道其他的运动吗</a:t>
            </a:r>
            <a:r>
              <a:rPr lang="zh-CN" altLang="en-US" smtClean="0">
                <a:ea typeface="宋体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Picture 2" descr="H:\开开\合格课\balls\badminton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1052513"/>
            <a:ext cx="4824412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59113" y="5949950"/>
            <a:ext cx="288131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/>
              <a:t>badminton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908050"/>
            <a:ext cx="5040312" cy="504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76600" y="5805488"/>
            <a:ext cx="25908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/>
              <a:t>baseball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5513" y="908050"/>
            <a:ext cx="4968875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76600" y="6021388"/>
            <a:ext cx="2447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/>
              <a:t>tennis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3" descr="H:\开开\合格课\pic\200712101481187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96875" y="-296863"/>
            <a:ext cx="10009188" cy="747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1412875"/>
            <a:ext cx="9540875" cy="1470025"/>
          </a:xfrm>
        </p:spPr>
        <p:txBody>
          <a:bodyPr/>
          <a:lstStyle/>
          <a:p>
            <a:pPr>
              <a:defRPr/>
            </a:pPr>
            <a:r>
              <a:rPr lang="en-US" altLang="zh-CN" b="1" kern="1200" dirty="0" smtClean="0">
                <a:solidFill>
                  <a:srgbClr val="C00000"/>
                </a:solidFill>
                <a:latin typeface="Comic Sans MS" pitchFamily="66" charset="0"/>
                <a:ea typeface="宋体" charset="-122"/>
                <a:cs typeface="+mn-cs"/>
              </a:rPr>
              <a:t>Find more sports</a:t>
            </a:r>
            <a:br>
              <a:rPr lang="en-US" altLang="zh-CN" b="1" kern="1200" dirty="0" smtClean="0">
                <a:solidFill>
                  <a:srgbClr val="C00000"/>
                </a:solidFill>
                <a:latin typeface="Comic Sans MS" pitchFamily="66" charset="0"/>
                <a:ea typeface="宋体" charset="-122"/>
                <a:cs typeface="+mn-cs"/>
              </a:rPr>
            </a:br>
            <a:r>
              <a:rPr lang="en-US" altLang="zh-CN" b="1" kern="1200" dirty="0" smtClean="0">
                <a:solidFill>
                  <a:srgbClr val="C00000"/>
                </a:solidFill>
                <a:latin typeface="Comic Sans MS" pitchFamily="66" charset="0"/>
                <a:ea typeface="宋体" charset="-122"/>
                <a:cs typeface="+mn-cs"/>
              </a:rPr>
              <a:t> in English by yourself.</a:t>
            </a:r>
            <a:br>
              <a:rPr lang="en-US" altLang="zh-CN" b="1" kern="1200" dirty="0" smtClean="0">
                <a:solidFill>
                  <a:srgbClr val="C00000"/>
                </a:solidFill>
                <a:latin typeface="Comic Sans MS" pitchFamily="66" charset="0"/>
                <a:ea typeface="宋体" charset="-122"/>
                <a:cs typeface="+mn-cs"/>
              </a:rPr>
            </a:br>
            <a:r>
              <a:rPr lang="zh-CN" altLang="en-US" b="1" kern="1200" dirty="0" smtClean="0">
                <a:solidFill>
                  <a:srgbClr val="C00000"/>
                </a:solidFill>
                <a:latin typeface="Comic Sans MS" pitchFamily="66" charset="0"/>
                <a:ea typeface="宋体" charset="-122"/>
                <a:cs typeface="+mn-cs"/>
              </a:rPr>
              <a:t>自己找一找用英文表达的运动。</a:t>
            </a:r>
            <a:endParaRPr lang="zh-CN" altLang="en-US" b="1" kern="1200" dirty="0">
              <a:solidFill>
                <a:srgbClr val="C00000"/>
              </a:solidFill>
              <a:latin typeface="Comic Sans MS" pitchFamily="66" charset="0"/>
              <a:ea typeface="宋体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H:\开开\合格课\mus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11726">
            <a:off x="279400" y="279400"/>
            <a:ext cx="169227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47700" y="1989138"/>
            <a:ext cx="8101013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Calibri" pitchFamily="34" charset="0"/>
              </a:rPr>
              <a:t>I like coffee,        I like tea.</a:t>
            </a:r>
          </a:p>
          <a:p>
            <a:r>
              <a:rPr lang="en-US" altLang="zh-CN" sz="4000">
                <a:latin typeface="Calibri" pitchFamily="34" charset="0"/>
              </a:rPr>
              <a:t>I like flowers,            I like tree.</a:t>
            </a:r>
          </a:p>
          <a:p>
            <a:r>
              <a:rPr lang="en-US" altLang="zh-CN" sz="4000">
                <a:latin typeface="Calibri" pitchFamily="34" charset="0"/>
              </a:rPr>
              <a:t>I like ice creams,        I like fish.</a:t>
            </a:r>
          </a:p>
          <a:p>
            <a:r>
              <a:rPr lang="en-US" altLang="zh-CN" sz="4000">
                <a:latin typeface="Calibri" pitchFamily="34" charset="0"/>
              </a:rPr>
              <a:t>I love my mummy, mummy loves me.</a:t>
            </a:r>
          </a:p>
          <a:p>
            <a:r>
              <a:rPr lang="en-US" altLang="zh-CN" sz="4000">
                <a:latin typeface="Calibri" pitchFamily="34" charset="0"/>
              </a:rPr>
              <a:t>                  (daddy)   (daddy)</a:t>
            </a:r>
            <a:endParaRPr lang="zh-CN" altLang="en-US" sz="4000">
              <a:latin typeface="Calibri" pitchFamily="34" charset="0"/>
            </a:endParaRPr>
          </a:p>
        </p:txBody>
      </p:sp>
      <p:pic>
        <p:nvPicPr>
          <p:cNvPr id="5" name="Picture 3" descr="H:\开开\合格课\mus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854231">
            <a:off x="823913" y="4883150"/>
            <a:ext cx="1690688" cy="169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700338" y="836613"/>
            <a:ext cx="33845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Like and love</a:t>
            </a:r>
            <a:endParaRPr lang="zh-CN" altLang="en-US" sz="4000" b="1">
              <a:latin typeface="Calibri" pitchFamily="34" charset="0"/>
            </a:endParaRPr>
          </a:p>
        </p:txBody>
      </p:sp>
      <p:pic>
        <p:nvPicPr>
          <p:cNvPr id="6146" name="Picture 2" descr="H:\QQ截图20121005094833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03575" y="1989138"/>
            <a:ext cx="69532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H:\QQ截图2012100509474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0425" y="2060575"/>
            <a:ext cx="8255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:\QQ截图201210050948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67100" y="2565400"/>
            <a:ext cx="1104900" cy="81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H:\QQ截图20121005094912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04025" y="2420938"/>
            <a:ext cx="936625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 descr="H:\QQ截图20121005094951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067175" y="3141663"/>
            <a:ext cx="609600" cy="93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7" descr="H:\QQ截图20121005094800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48488" y="3284538"/>
            <a:ext cx="801687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H:\开开\合格课\mus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511726">
            <a:off x="6075363" y="279400"/>
            <a:ext cx="1692275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H:\开开\合格课\music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3854231">
            <a:off x="5720557" y="4882356"/>
            <a:ext cx="1690688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like and love so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rcRect/>
          <a:stretch>
            <a:fillRect/>
          </a:stretch>
        </p:blipFill>
        <p:spPr bwMode="auto">
          <a:xfrm>
            <a:off x="5651500" y="11255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4855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6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2" grpId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标题 1"/>
          <p:cNvSpPr>
            <a:spLocks noGrp="1"/>
          </p:cNvSpPr>
          <p:nvPr>
            <p:ph type="title"/>
          </p:nvPr>
        </p:nvSpPr>
        <p:spPr>
          <a:xfrm>
            <a:off x="5651500" y="692150"/>
            <a:ext cx="3035300" cy="1143000"/>
          </a:xfrm>
        </p:spPr>
        <p:txBody>
          <a:bodyPr/>
          <a:lstStyle/>
          <a:p>
            <a:pPr algn="l"/>
            <a:r>
              <a:rPr lang="en-US" altLang="zh-CN" smtClean="0"/>
              <a:t>Ping-pong</a:t>
            </a:r>
            <a:endParaRPr lang="zh-CN" altLang="en-US" smtClean="0"/>
          </a:p>
        </p:txBody>
      </p:sp>
      <p:pic>
        <p:nvPicPr>
          <p:cNvPr id="67586" name="Picture 2" descr="H:\开开\合格课\pic\Mypsd_67334_201108131517530001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8" y="2851150"/>
            <a:ext cx="5643562" cy="400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7" name="Picture 3" descr="H:\开开\合格课\pic\BB842886A95451C6D562113B220CE381_500_3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80025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2"/>
          <p:cNvSpPr>
            <a:spLocks noGrp="1"/>
          </p:cNvSpPr>
          <p:nvPr>
            <p:ph type="title"/>
          </p:nvPr>
        </p:nvSpPr>
        <p:spPr>
          <a:xfrm>
            <a:off x="468313" y="333375"/>
            <a:ext cx="8229600" cy="1143000"/>
          </a:xfrm>
        </p:spPr>
        <p:txBody>
          <a:bodyPr/>
          <a:lstStyle/>
          <a:p>
            <a:r>
              <a:rPr lang="en-US" altLang="zh-CN" smtClean="0"/>
              <a:t>swimming</a:t>
            </a:r>
            <a:endParaRPr lang="zh-CN" altLang="en-US" smtClean="0"/>
          </a:p>
        </p:txBody>
      </p:sp>
      <p:pic>
        <p:nvPicPr>
          <p:cNvPr id="66562" name="Picture 2" descr="H:\开开\合格课\pic\swimm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412875"/>
            <a:ext cx="8634413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标题 1"/>
          <p:cNvSpPr>
            <a:spLocks noGrp="1"/>
          </p:cNvSpPr>
          <p:nvPr>
            <p:ph type="title"/>
          </p:nvPr>
        </p:nvSpPr>
        <p:spPr>
          <a:xfrm>
            <a:off x="827088" y="3933825"/>
            <a:ext cx="7942262" cy="2303463"/>
          </a:xfrm>
        </p:spPr>
        <p:txBody>
          <a:bodyPr/>
          <a:lstStyle/>
          <a:p>
            <a:pPr algn="l"/>
            <a:r>
              <a:rPr lang="en-US" altLang="zh-CN" sz="4000" smtClean="0"/>
              <a:t>Do you like swimming/Ping-pong?</a:t>
            </a:r>
            <a:br>
              <a:rPr lang="en-US" altLang="zh-CN" sz="4000" smtClean="0"/>
            </a:br>
            <a:r>
              <a:rPr lang="en-US" altLang="zh-CN" sz="4000" smtClean="0"/>
              <a:t>Yes, I do.</a:t>
            </a:r>
            <a:br>
              <a:rPr lang="en-US" altLang="zh-CN" sz="4000" smtClean="0"/>
            </a:br>
            <a:r>
              <a:rPr lang="en-US" altLang="zh-CN" sz="4000" smtClean="0"/>
              <a:t>No, I don’t.</a:t>
            </a:r>
            <a:endParaRPr lang="zh-CN" altLang="en-US" sz="4000" smtClean="0"/>
          </a:p>
        </p:txBody>
      </p:sp>
      <p:pic>
        <p:nvPicPr>
          <p:cNvPr id="68610" name="Picture 2" descr="H:\开开\合格课\pic\swimming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68313" y="-11113"/>
            <a:ext cx="4840288" cy="3727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3" descr="H:\开开\合格课\pic\BB842886A95451C6D562113B220CE381_500_3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0"/>
            <a:ext cx="5278437" cy="371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2" descr="C:\Users\Administrator\Desktop\2060437_165131009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4797425"/>
            <a:ext cx="546100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3" name="Picture 3" descr="C:\Users\Administrator\Desktop\20107132725785228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5373688"/>
            <a:ext cx="649288" cy="60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 descr="H:\开开\合格课\stars\姚明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单圆角矩形 2"/>
          <p:cNvSpPr/>
          <p:nvPr/>
        </p:nvSpPr>
        <p:spPr>
          <a:xfrm rot="20746794">
            <a:off x="-66675" y="3800475"/>
            <a:ext cx="5400675" cy="252413"/>
          </a:xfrm>
          <a:prstGeom prst="round1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H:\开开\合格课\pic\姚明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6825" y="0"/>
            <a:ext cx="4673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3" descr="H:\开开\合格课\pic\姚明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1181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开开\合格课\balls\篮球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1916113"/>
            <a:ext cx="2592387" cy="261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59113" y="5013325"/>
            <a:ext cx="23764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Calibri" pitchFamily="34" charset="0"/>
              </a:rPr>
              <a:t>basketball</a:t>
            </a:r>
            <a:endParaRPr lang="zh-CN" altLang="en-US" sz="4000" b="1">
              <a:latin typeface="Calibri" pitchFamily="34" charset="0"/>
            </a:endParaRPr>
          </a:p>
        </p:txBody>
      </p:sp>
      <p:pic>
        <p:nvPicPr>
          <p:cNvPr id="4" name="basketbal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771775" y="52292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60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10000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2496</TotalTime>
  <Words>357</Words>
  <Application>Microsoft Office PowerPoint</Application>
  <PresentationFormat>On-screen Show (4:3)</PresentationFormat>
  <Paragraphs>39</Paragraphs>
  <Slides>28</Slides>
  <Notes>1</Notes>
  <HiddenSlides>0</HiddenSlides>
  <MMClips>5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演示文稿设计模板</vt:lpstr>
      </vt:variant>
      <vt:variant>
        <vt:i4>49</vt:i4>
      </vt:variant>
      <vt:variant>
        <vt:lpstr>幻灯片标题</vt:lpstr>
      </vt:variant>
      <vt:variant>
        <vt:i4>28</vt:i4>
      </vt:variant>
    </vt:vector>
  </HeadingPairs>
  <TitlesOfParts>
    <vt:vector size="81" baseType="lpstr">
      <vt:lpstr>Arial</vt:lpstr>
      <vt:lpstr>宋体</vt:lpstr>
      <vt:lpstr>Calibri</vt:lpstr>
      <vt:lpstr>Comic Sans MS</vt:lpstr>
      <vt:lpstr>Office 主题</vt:lpstr>
      <vt:lpstr>默认设计模板</vt:lpstr>
      <vt:lpstr>1_默认设计模板</vt:lpstr>
      <vt:lpstr>2_默认设计模板</vt:lpstr>
      <vt:lpstr>3_默认设计模板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1_默认设计模板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2_默认设计模板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3_默认设计模板</vt:lpstr>
      <vt:lpstr>Lesson E  Let’s Play Football The first period</vt:lpstr>
      <vt:lpstr>幻灯片 2</vt:lpstr>
      <vt:lpstr>幻灯片 3</vt:lpstr>
      <vt:lpstr>Ping-pong</vt:lpstr>
      <vt:lpstr>swimming</vt:lpstr>
      <vt:lpstr>Do you like swimming/Ping-pong? Yes, I do. No, I don’t.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Can you remember?</vt:lpstr>
      <vt:lpstr>We have known three sports stars and some kinds of balls today, we should learn to love sports, do more exercise, be much healthier.  情感教育：今天我们学习了几种球类运动， 了解了一些体育明星， 我们应该爱运动，多运动，更健康。</vt:lpstr>
      <vt:lpstr>Please open your book, turn to page 10. 请同学们打开书，翻到第10页 Listen and follow the tape 跟着录音一起读 </vt:lpstr>
      <vt:lpstr>幻灯片 19</vt:lpstr>
      <vt:lpstr>幻灯片 20</vt:lpstr>
      <vt:lpstr>幻灯片 21</vt:lpstr>
      <vt:lpstr>幻灯片 22</vt:lpstr>
      <vt:lpstr>幻灯片 23</vt:lpstr>
      <vt:lpstr>Do you know any other sports? 你还知道其他的运动吗？</vt:lpstr>
      <vt:lpstr>幻灯片 25</vt:lpstr>
      <vt:lpstr>幻灯片 26</vt:lpstr>
      <vt:lpstr>幻灯片 27</vt:lpstr>
      <vt:lpstr>Find more sports  in English by yourself. 自己找一找用英文表达的运动。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196</cp:revision>
  <dcterms:created xsi:type="dcterms:W3CDTF">2012-09-28T14:27:16Z</dcterms:created>
  <dcterms:modified xsi:type="dcterms:W3CDTF">2011-10-18T00:40:08Z</dcterms:modified>
</cp:coreProperties>
</file>