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069BA5-DFCA-4204-BA24-E1A6237C08EF}" type="datetimeFigureOut">
              <a:rPr lang="zh-CN" altLang="en-US"/>
              <a:pPr>
                <a:defRPr/>
              </a:pPr>
              <a:t>2015/2/23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9F74A7-8A6C-4ED9-BA40-670397354D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809E22-5BD0-4DAD-9106-645AFFDA04AC}" type="datetimeFigureOut">
              <a:rPr lang="zh-CN" altLang="en-US"/>
              <a:pPr>
                <a:defRPr/>
              </a:pPr>
              <a:t>2015/2/23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E765E-2DC9-458A-AA35-9D2FB11547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32A71B-2964-4B77-A0B6-6948B6109C82}" type="datetimeFigureOut">
              <a:rPr lang="zh-CN" altLang="en-US"/>
              <a:pPr>
                <a:defRPr/>
              </a:pPr>
              <a:t>2015/2/23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44DE99-BDA1-4330-940A-4C7605C95F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8FAB7-D621-4651-A593-8849695B9FA4}" type="datetimeFigureOut">
              <a:rPr lang="zh-CN" altLang="en-US"/>
              <a:pPr>
                <a:defRPr/>
              </a:pPr>
              <a:t>2015/2/23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170E5B-F346-4E9A-9A12-CD5A065733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B83AD-E4E2-42BD-B243-64B908994BFA}" type="datetimeFigureOut">
              <a:rPr lang="zh-CN" altLang="en-US"/>
              <a:pPr>
                <a:defRPr/>
              </a:pPr>
              <a:t>2015/2/23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2EEA93-85D1-4B8E-A731-EBC9C0E74A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C4772F-E925-4A8E-9AD1-E515F8903368}" type="datetimeFigureOut">
              <a:rPr lang="zh-CN" altLang="en-US"/>
              <a:pPr>
                <a:defRPr/>
              </a:pPr>
              <a:t>2015/2/23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BF1D7A-7FFA-495B-8124-4BAD341384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AC40D-0782-4814-9CCE-0D51BCF01317}" type="datetimeFigureOut">
              <a:rPr lang="zh-CN" altLang="en-US"/>
              <a:pPr>
                <a:defRPr/>
              </a:pPr>
              <a:t>2015/2/23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E7AA85-2014-49B7-A122-BC5B097080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1E94B-3FF3-48BD-858D-310DD413EE4D}" type="datetimeFigureOut">
              <a:rPr lang="zh-CN" altLang="en-US"/>
              <a:pPr>
                <a:defRPr/>
              </a:pPr>
              <a:t>2015/2/23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99454-9608-45D9-905C-A5E0237FEA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F4630D-D1CF-4081-AFFB-607D35D44295}" type="datetimeFigureOut">
              <a:rPr lang="zh-CN" altLang="en-US"/>
              <a:pPr>
                <a:defRPr/>
              </a:pPr>
              <a:t>2015/2/23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BAB10-04D5-4F70-B81B-70FD037EB0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72B5E-0B06-430C-BDBB-563955CC049F}" type="datetimeFigureOut">
              <a:rPr lang="zh-CN" altLang="en-US"/>
              <a:pPr>
                <a:defRPr/>
              </a:pPr>
              <a:t>2015/2/23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4518E-9268-48A7-A9CF-F221600A18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8D8D47-C4B3-4B16-A398-63A79F211488}" type="datetimeFigureOut">
              <a:rPr lang="zh-CN" altLang="en-US"/>
              <a:pPr>
                <a:defRPr/>
              </a:pPr>
              <a:t>2015/2/23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3010C-8066-49EE-96D5-4DF35FE22E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C5810F4-F5D2-473C-A8A2-8D07C418B0C4}" type="datetimeFigureOut">
              <a:rPr lang="zh-CN" altLang="en-US"/>
              <a:pPr>
                <a:defRPr/>
              </a:pPr>
              <a:t>2015/2/23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072AB94-01EB-49F2-8441-6845461E68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60350"/>
            <a:ext cx="8686800" cy="626427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b="1" dirty="0">
                <a:latin typeface="Arial Black" pitchFamily="34" charset="0"/>
                <a:cs typeface="Times New Roman" pitchFamily="18" charset="0"/>
              </a:rPr>
              <a:t>It’s 5:oo in the afternoon. Everyone is busy.</a:t>
            </a:r>
            <a:endParaRPr lang="zh-CN" altLang="zh-CN" b="1" dirty="0">
              <a:latin typeface="Arial Black" pitchFamily="34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dirty="0">
                <a:latin typeface="Arial Rounded MT Bold" pitchFamily="34" charset="0"/>
                <a:cs typeface="Times New Roman" pitchFamily="18" charset="0"/>
              </a:rPr>
              <a:t>1.Ok, let’s get ready! I’m washing the cups. Emma, can you sweep the floor?</a:t>
            </a:r>
            <a:endParaRPr lang="zh-CN" altLang="zh-CN" dirty="0">
              <a:latin typeface="Arial Rounded MT Bold" pitchFamily="34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dirty="0">
                <a:latin typeface="Arial Rounded MT Bold" pitchFamily="34" charset="0"/>
                <a:cs typeface="Times New Roman" pitchFamily="18" charset="0"/>
              </a:rPr>
              <a:t>2. Sorry, I’m busy. I’m watering the plants. Can Dad do it?</a:t>
            </a:r>
            <a:endParaRPr lang="zh-CN" altLang="zh-CN" dirty="0">
              <a:latin typeface="Arial Rounded MT Bold" pitchFamily="34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dirty="0">
                <a:latin typeface="Arial Rounded MT Bold" pitchFamily="34" charset="0"/>
                <a:cs typeface="Times New Roman" pitchFamily="18" charset="0"/>
              </a:rPr>
              <a:t>3. Dad’s taking out the rubbish.</a:t>
            </a:r>
            <a:endParaRPr lang="zh-CN" altLang="zh-CN" dirty="0">
              <a:latin typeface="Arial Rounded MT Bold" pitchFamily="34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dirty="0">
                <a:latin typeface="Arial Rounded MT Bold" pitchFamily="34" charset="0"/>
                <a:cs typeface="Times New Roman" pitchFamily="18" charset="0"/>
              </a:rPr>
              <a:t>4. Maybe Jenny can do it. She isn’t doing anything.</a:t>
            </a:r>
            <a:endParaRPr lang="zh-CN" altLang="zh-CN" dirty="0">
              <a:latin typeface="Arial Rounded MT Bold" pitchFamily="34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dirty="0">
                <a:latin typeface="Arial Rounded MT Bold" pitchFamily="34" charset="0"/>
                <a:cs typeface="Times New Roman" pitchFamily="18" charset="0"/>
              </a:rPr>
              <a:t>5. Don’t worry. I can do it in a minute. I’m putting away my toys now.</a:t>
            </a:r>
            <a:endParaRPr lang="zh-CN" altLang="zh-CN" dirty="0">
              <a:latin typeface="Arial Rounded MT Bold" pitchFamily="34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en-US" dirty="0"/>
          </a:p>
        </p:txBody>
      </p:sp>
      <p:sp>
        <p:nvSpPr>
          <p:cNvPr id="5" name="圆角矩形 4"/>
          <p:cNvSpPr/>
          <p:nvPr/>
        </p:nvSpPr>
        <p:spPr>
          <a:xfrm>
            <a:off x="1331913" y="787400"/>
            <a:ext cx="1368425" cy="5048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2592388" y="1412875"/>
            <a:ext cx="1908175" cy="5032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5364163" y="1412875"/>
            <a:ext cx="3529012" cy="5032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708400" y="1928813"/>
            <a:ext cx="4176713" cy="5032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3059113" y="2492375"/>
            <a:ext cx="1008062" cy="5048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4859338" y="2492375"/>
            <a:ext cx="3816350" cy="5048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2195513" y="3500438"/>
            <a:ext cx="4464050" cy="5048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468313" y="4652963"/>
            <a:ext cx="1871662" cy="5048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5508625" y="5157788"/>
            <a:ext cx="2159000" cy="5032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539750" y="5732463"/>
            <a:ext cx="4103688" cy="5048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0825" y="549275"/>
            <a:ext cx="8569325" cy="46799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sz="3600" b="1" dirty="0">
                <a:latin typeface="Arial Black" pitchFamily="34" charset="0"/>
                <a:ea typeface="+mn-ea"/>
                <a:cs typeface="Times New Roman" pitchFamily="18" charset="0"/>
              </a:rPr>
              <a:t>It’s 5:30. The phone rings.</a:t>
            </a:r>
            <a:r>
              <a:rPr lang="zh-CN" altLang="zh-CN" sz="3600" b="1" dirty="0">
                <a:latin typeface="Arial Black" pitchFamily="34" charset="0"/>
                <a:ea typeface="+mn-ea"/>
                <a:cs typeface="Times New Roman" pitchFamily="18" charset="0"/>
              </a:rPr>
              <a:t/>
            </a:r>
            <a:br>
              <a:rPr lang="zh-CN" altLang="zh-CN" sz="3600" b="1" dirty="0">
                <a:latin typeface="Arial Black" pitchFamily="34" charset="0"/>
                <a:ea typeface="+mn-ea"/>
                <a:cs typeface="Times New Roman" pitchFamily="18" charset="0"/>
              </a:rPr>
            </a:br>
            <a:r>
              <a:rPr lang="en-US" altLang="zh-CN" sz="3600" dirty="0">
                <a:latin typeface="Arial Rounded MT Bold" pitchFamily="34" charset="0"/>
                <a:ea typeface="+mn-ea"/>
                <a:cs typeface="Times New Roman" pitchFamily="18" charset="0"/>
              </a:rPr>
              <a:t>6. Hello? Hi, Mum. Where are you now? You’re walking over to our house. OK, that’s good. See you soon.</a:t>
            </a:r>
            <a:r>
              <a:rPr lang="zh-CN" altLang="zh-CN" sz="3600" dirty="0">
                <a:latin typeface="Arial Rounded MT Bold" pitchFamily="34" charset="0"/>
                <a:ea typeface="+mn-ea"/>
                <a:cs typeface="Times New Roman" pitchFamily="18" charset="0"/>
              </a:rPr>
              <a:t/>
            </a:r>
            <a:br>
              <a:rPr lang="zh-CN" altLang="zh-CN" sz="3600" dirty="0">
                <a:latin typeface="Arial Rounded MT Bold" pitchFamily="34" charset="0"/>
                <a:ea typeface="+mn-ea"/>
                <a:cs typeface="Times New Roman" pitchFamily="18" charset="0"/>
              </a:rPr>
            </a:br>
            <a:endParaRPr lang="zh-CN" altLang="en-US" sz="3600" dirty="0">
              <a:latin typeface="Arial Rounded MT Bold" pitchFamily="34" charset="0"/>
              <a:ea typeface="+mn-ea"/>
              <a:cs typeface="Times New Roman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6188075" y="1543050"/>
            <a:ext cx="2665413" cy="5048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1795463" y="2695575"/>
            <a:ext cx="3384550" cy="5032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6011863" y="3198813"/>
            <a:ext cx="1331912" cy="5048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0825" y="1600200"/>
            <a:ext cx="8602663" cy="4525963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3600" b="1" dirty="0">
                <a:latin typeface="Arial Black" pitchFamily="34" charset="0"/>
                <a:cs typeface="Times New Roman" pitchFamily="18" charset="0"/>
              </a:rPr>
              <a:t>It’s 5:45. Someone is knocking on the door.</a:t>
            </a:r>
            <a:endParaRPr lang="zh-CN" altLang="zh-CN" sz="3600" b="1" dirty="0">
              <a:latin typeface="Arial Black" pitchFamily="34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dirty="0">
                <a:latin typeface="Arial Black" pitchFamily="34" charset="0"/>
              </a:rPr>
              <a:t>7. Emma? Can you let Grandma and Grandpa in? We are putting candles on the cake.</a:t>
            </a:r>
            <a:endParaRPr lang="zh-CN" altLang="zh-CN" dirty="0">
              <a:latin typeface="Arial Black" pitchFamily="34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dirty="0">
                <a:latin typeface="Arial Black" pitchFamily="34" charset="0"/>
              </a:rPr>
              <a:t>8. OK…Hi, </a:t>
            </a:r>
            <a:r>
              <a:rPr lang="en-US" altLang="zh-CN" sz="3600" dirty="0">
                <a:latin typeface="Arial Black" pitchFamily="34" charset="0"/>
                <a:cs typeface="Times New Roman" pitchFamily="18" charset="0"/>
              </a:rPr>
              <a:t>Grandma</a:t>
            </a:r>
            <a:r>
              <a:rPr lang="en-US" altLang="zh-CN" dirty="0">
                <a:latin typeface="Arial Black" pitchFamily="34" charset="0"/>
              </a:rPr>
              <a:t> and Grandpa! You look wonderful! Happy birthday, Grandma!</a:t>
            </a:r>
            <a:endParaRPr lang="zh-CN" altLang="zh-CN" dirty="0">
              <a:latin typeface="Arial Black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en-US" dirty="0"/>
          </a:p>
        </p:txBody>
      </p:sp>
      <p:sp>
        <p:nvSpPr>
          <p:cNvPr id="4" name="圆角矩形 3"/>
          <p:cNvSpPr/>
          <p:nvPr/>
        </p:nvSpPr>
        <p:spPr>
          <a:xfrm>
            <a:off x="5724525" y="1724025"/>
            <a:ext cx="2984500" cy="5032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4500563" y="2803525"/>
            <a:ext cx="719137" cy="5048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2268538" y="3294063"/>
            <a:ext cx="503237" cy="5048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4859338" y="3335338"/>
            <a:ext cx="3344862" cy="5048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1979613" y="4868863"/>
            <a:ext cx="2984500" cy="5048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307975" y="3843338"/>
            <a:ext cx="2608263" cy="5032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126</Words>
  <Application>Microsoft Office PowerPoint</Application>
  <PresentationFormat>全屏显示(4:3)</PresentationFormat>
  <Paragraphs>10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Calibri</vt:lpstr>
      <vt:lpstr>宋体</vt:lpstr>
      <vt:lpstr>Arial</vt:lpstr>
      <vt:lpstr>Arial Black</vt:lpstr>
      <vt:lpstr>Times New Roman</vt:lpstr>
      <vt:lpstr>Arial Rounded MT Bold</vt:lpstr>
      <vt:lpstr>Office 主题</vt:lpstr>
      <vt:lpstr>幻灯片 1</vt:lpstr>
      <vt:lpstr>It’s 5:30. The phone rings. 6. Hello? Hi, Mum. Where are you now? You’re walking over to our house. OK, that’s good. See you soon. </vt:lpstr>
      <vt:lpstr>幻灯片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Microsoft</cp:lastModifiedBy>
  <cp:revision>4</cp:revision>
  <dcterms:created xsi:type="dcterms:W3CDTF">2014-03-19T14:46:30Z</dcterms:created>
  <dcterms:modified xsi:type="dcterms:W3CDTF">2015-02-23T11:40:05Z</dcterms:modified>
</cp:coreProperties>
</file>