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65" r:id="rId5"/>
    <p:sldId id="259" r:id="rId6"/>
    <p:sldId id="267" r:id="rId7"/>
    <p:sldId id="268" r:id="rId8"/>
    <p:sldId id="260" r:id="rId9"/>
    <p:sldId id="262" r:id="rId10"/>
    <p:sldId id="270" r:id="rId11"/>
    <p:sldId id="264" r:id="rId12"/>
    <p:sldId id="263" r:id="rId13"/>
  </p:sldIdLst>
  <p:sldSz cx="9906000" cy="6858000" type="A4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00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350" y="-78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5DA869-908E-4FE0-AE5E-FFA726E144E8}" type="datetimeFigureOut">
              <a:rPr lang="zh-CN" altLang="en-US" smtClean="0"/>
              <a:pPr/>
              <a:t>2014/4/16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4C538-4019-4DCB-B5DD-7E9A510DBD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04C538-4019-4DCB-B5DD-7E9A510DBD0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04C538-4019-4DCB-B5DD-7E9A510DBD0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04C538-4019-4DCB-B5DD-7E9A510DBD0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04C538-4019-4DCB-B5DD-7E9A510DBD0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04C538-4019-4DCB-B5DD-7E9A510DBD0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04C538-4019-4DCB-B5DD-7E9A510DBD0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04C538-4019-4DCB-B5DD-7E9A510DBD0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04C538-4019-4DCB-B5DD-7E9A510DBD06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04C538-4019-4DCB-B5DD-7E9A510DBD06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04C538-4019-4DCB-B5DD-7E9A510DBD06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04C538-4019-4DCB-B5DD-7E9A510DBD0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04C538-4019-4DCB-B5DD-7E9A510DBD0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74CA6-79DB-47B7-B381-3C05DCD010BD}" type="datetimeFigureOut">
              <a:rPr lang="zh-CN" altLang="en-US" smtClean="0"/>
              <a:pPr/>
              <a:t>2014/4/16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DC3ED-F21A-448C-B281-BFFAC636EE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74CA6-79DB-47B7-B381-3C05DCD010BD}" type="datetimeFigureOut">
              <a:rPr lang="zh-CN" altLang="en-US" smtClean="0"/>
              <a:pPr/>
              <a:t>2014/4/16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DC3ED-F21A-448C-B281-BFFAC636EE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74CA6-79DB-47B7-B381-3C05DCD010BD}" type="datetimeFigureOut">
              <a:rPr lang="zh-CN" altLang="en-US" smtClean="0"/>
              <a:pPr/>
              <a:t>2014/4/16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DC3ED-F21A-448C-B281-BFFAC636EE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74CA6-79DB-47B7-B381-3C05DCD010BD}" type="datetimeFigureOut">
              <a:rPr lang="zh-CN" altLang="en-US" smtClean="0"/>
              <a:pPr/>
              <a:t>2014/4/16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DC3ED-F21A-448C-B281-BFFAC636EE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74CA6-79DB-47B7-B381-3C05DCD010BD}" type="datetimeFigureOut">
              <a:rPr lang="zh-CN" altLang="en-US" smtClean="0"/>
              <a:pPr/>
              <a:t>2014/4/16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DC3ED-F21A-448C-B281-BFFAC636EE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74CA6-79DB-47B7-B381-3C05DCD010BD}" type="datetimeFigureOut">
              <a:rPr lang="zh-CN" altLang="en-US" smtClean="0"/>
              <a:pPr/>
              <a:t>2014/4/16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DC3ED-F21A-448C-B281-BFFAC636EE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74CA6-79DB-47B7-B381-3C05DCD010BD}" type="datetimeFigureOut">
              <a:rPr lang="zh-CN" altLang="en-US" smtClean="0"/>
              <a:pPr/>
              <a:t>2014/4/16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DC3ED-F21A-448C-B281-BFFAC636EE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74CA6-79DB-47B7-B381-3C05DCD010BD}" type="datetimeFigureOut">
              <a:rPr lang="zh-CN" altLang="en-US" smtClean="0"/>
              <a:pPr/>
              <a:t>2014/4/16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DC3ED-F21A-448C-B281-BFFAC636EE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74CA6-79DB-47B7-B381-3C05DCD010BD}" type="datetimeFigureOut">
              <a:rPr lang="zh-CN" altLang="en-US" smtClean="0"/>
              <a:pPr/>
              <a:t>2014/4/16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DC3ED-F21A-448C-B281-BFFAC636EE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74CA6-79DB-47B7-B381-3C05DCD010BD}" type="datetimeFigureOut">
              <a:rPr lang="zh-CN" altLang="en-US" smtClean="0"/>
              <a:pPr/>
              <a:t>2014/4/16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DC3ED-F21A-448C-B281-BFFAC636EE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74CA6-79DB-47B7-B381-3C05DCD010BD}" type="datetimeFigureOut">
              <a:rPr lang="zh-CN" altLang="en-US" smtClean="0"/>
              <a:pPr/>
              <a:t>2014/4/16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DC3ED-F21A-448C-B281-BFFAC636EE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74CA6-79DB-47B7-B381-3C05DCD010BD}" type="datetimeFigureOut">
              <a:rPr lang="zh-CN" altLang="en-US" smtClean="0"/>
              <a:pPr/>
              <a:t>2014/4/16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2DC3ED-F21A-448C-B281-BFFAC636EE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hyperlink" Target="http://dict.cn/Oceania" TargetMode="External"/><Relationship Id="rId10" Type="http://schemas.openxmlformats.org/officeDocument/2006/relationships/image" Target="../media/image9.jpe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7" name="Picture 3" descr="C:\Users\BSFX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4473" y="188641"/>
            <a:ext cx="8540947" cy="5040559"/>
          </a:xfrm>
          <a:prstGeom prst="rect">
            <a:avLst/>
          </a:prstGeom>
          <a:ln w="127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2300706" y="5733256"/>
            <a:ext cx="39004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rgbClr val="FF0000"/>
                </a:solidFill>
              </a:rPr>
              <a:t>World Map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128464" y="188640"/>
            <a:ext cx="5313040" cy="3195736"/>
            <a:chOff x="0" y="0"/>
            <a:chExt cx="5313040" cy="3195736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5313040" cy="3195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3" name="TextBox 12"/>
            <p:cNvSpPr txBox="1"/>
            <p:nvPr/>
          </p:nvSpPr>
          <p:spPr>
            <a:xfrm>
              <a:off x="272480" y="692696"/>
              <a:ext cx="5040560" cy="2185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0000"/>
                  </a:solidFill>
                </a:rPr>
                <a:t>Task1</a:t>
              </a:r>
            </a:p>
            <a:p>
              <a:endParaRPr lang="en-US" altLang="zh-CN" sz="3200" b="1" dirty="0" smtClean="0"/>
            </a:p>
            <a:p>
              <a:r>
                <a:rPr lang="en-US" altLang="zh-CN" sz="3200" b="1" dirty="0" smtClean="0"/>
                <a:t>Introduce one of the three countries in North America </a:t>
              </a:r>
              <a:endParaRPr lang="zh-CN" altLang="en-US" sz="3200" b="1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440832" y="3140968"/>
            <a:ext cx="5400600" cy="3024336"/>
            <a:chOff x="4160912" y="3140968"/>
            <a:chExt cx="5400600" cy="3024336"/>
          </a:xfrm>
        </p:grpSpPr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60912" y="3140968"/>
              <a:ext cx="5400600" cy="3024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4" name="TextBox 13"/>
            <p:cNvSpPr txBox="1"/>
            <p:nvPr/>
          </p:nvSpPr>
          <p:spPr>
            <a:xfrm>
              <a:off x="4448944" y="3501008"/>
              <a:ext cx="5040560" cy="2185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0000"/>
                  </a:solidFill>
                </a:rPr>
                <a:t>Task2</a:t>
              </a:r>
            </a:p>
            <a:p>
              <a:endParaRPr lang="en-US" altLang="zh-CN" sz="3200" b="1" dirty="0" smtClean="0"/>
            </a:p>
            <a:p>
              <a:r>
                <a:rPr lang="en-US" altLang="zh-CN" sz="3200" b="1" dirty="0" smtClean="0"/>
                <a:t>Introduce other countries in North America you like  </a:t>
              </a:r>
              <a:endParaRPr lang="zh-CN" altLang="en-US" sz="32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711529" cy="472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81128"/>
            <a:ext cx="9711529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标题 3"/>
          <p:cNvSpPr txBox="1">
            <a:spLocks/>
          </p:cNvSpPr>
          <p:nvPr/>
        </p:nvSpPr>
        <p:spPr>
          <a:xfrm>
            <a:off x="974558" y="620688"/>
            <a:ext cx="8124107" cy="77809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107287" tIns="53643" rIns="107287" bIns="53643" rtlCol="0" anchor="ctr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5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Homework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72423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572423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0489" y="1772816"/>
            <a:ext cx="95555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Write a report about the continent of the world interests you.</a:t>
            </a:r>
          </a:p>
          <a:p>
            <a:endParaRPr lang="zh-CN" altLang="en-US" sz="36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0532" y="3068960"/>
            <a:ext cx="8580953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04528" y="1340768"/>
            <a:ext cx="8964996" cy="2554545"/>
          </a:xfrm>
          <a:prstGeom prst="rect">
            <a:avLst/>
          </a:prstGeom>
          <a:solidFill>
            <a:srgbClr val="FFFF99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u"/>
            </a:pPr>
            <a:r>
              <a:rPr lang="en-US" altLang="zh-CN" sz="4000" b="1" dirty="0" smtClean="0"/>
              <a:t>How many continents are there in the  </a:t>
            </a:r>
          </a:p>
          <a:p>
            <a:r>
              <a:rPr lang="en-US" altLang="zh-CN" sz="4000" b="1" dirty="0"/>
              <a:t> </a:t>
            </a:r>
            <a:r>
              <a:rPr lang="en-US" altLang="zh-CN" sz="4000" b="1" dirty="0" smtClean="0"/>
              <a:t>    </a:t>
            </a:r>
            <a:r>
              <a:rPr lang="en-US" altLang="zh-CN" sz="4000" b="1" dirty="0" err="1" smtClean="0"/>
              <a:t>world?And</a:t>
            </a:r>
            <a:r>
              <a:rPr lang="en-US" altLang="zh-CN" sz="4000" b="1" dirty="0" smtClean="0"/>
              <a:t> what are they?</a:t>
            </a:r>
          </a:p>
          <a:p>
            <a:pPr>
              <a:buFont typeface="Wingdings" pitchFamily="2" charset="2"/>
              <a:buChar char="u"/>
            </a:pPr>
            <a:r>
              <a:rPr lang="en-US" altLang="zh-CN" sz="4000" b="1" dirty="0" smtClean="0"/>
              <a:t>Which is the biggest one? Do you know more about it?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51" name="Picture 7" descr="C:\Users\BSFX\Desktop\u=490378130,3961207277&amp;fm=21&amp;gp=0.jpg"/>
          <p:cNvPicPr>
            <a:picLocks noChangeAspect="1" noChangeArrowheads="1"/>
          </p:cNvPicPr>
          <p:nvPr/>
        </p:nvPicPr>
        <p:blipFill>
          <a:blip r:embed="rId3" cstate="print"/>
          <a:srcRect b="2588"/>
          <a:stretch>
            <a:fillRect/>
          </a:stretch>
        </p:blipFill>
        <p:spPr bwMode="auto">
          <a:xfrm>
            <a:off x="5169024" y="2924944"/>
            <a:ext cx="1950217" cy="2160240"/>
          </a:xfrm>
          <a:prstGeom prst="rect">
            <a:avLst/>
          </a:prstGeom>
          <a:noFill/>
        </p:spPr>
      </p:pic>
      <p:grpSp>
        <p:nvGrpSpPr>
          <p:cNvPr id="17" name="组合 16"/>
          <p:cNvGrpSpPr/>
          <p:nvPr/>
        </p:nvGrpSpPr>
        <p:grpSpPr>
          <a:xfrm>
            <a:off x="344488" y="620688"/>
            <a:ext cx="2346260" cy="2005816"/>
            <a:chOff x="-756592" y="188640"/>
            <a:chExt cx="3231719" cy="2525493"/>
          </a:xfrm>
        </p:grpSpPr>
        <p:pic>
          <p:nvPicPr>
            <p:cNvPr id="6146" name="Picture 2" descr="C:\Users\BSFX\Desktop\u=1712739532,4269142549&amp;fm=21&amp;gp=0.jpg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-756592" y="188640"/>
              <a:ext cx="3231719" cy="2448272"/>
            </a:xfrm>
            <a:prstGeom prst="rect">
              <a:avLst/>
            </a:prstGeom>
            <a:noFill/>
          </p:spPr>
        </p:pic>
        <p:sp>
          <p:nvSpPr>
            <p:cNvPr id="12" name="TextBox 11"/>
            <p:cNvSpPr txBox="1"/>
            <p:nvPr/>
          </p:nvSpPr>
          <p:spPr>
            <a:xfrm>
              <a:off x="532791" y="2132857"/>
              <a:ext cx="1878969" cy="581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hlinkClick r:id="rId5"/>
                </a:rPr>
                <a:t>Oceania</a:t>
              </a:r>
              <a:endParaRPr lang="zh-CN" altLang="en-US" sz="2400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224808" y="188640"/>
            <a:ext cx="2508279" cy="2837930"/>
            <a:chOff x="2699792" y="0"/>
            <a:chExt cx="2520280" cy="3026569"/>
          </a:xfrm>
        </p:grpSpPr>
        <p:pic>
          <p:nvPicPr>
            <p:cNvPr id="6147" name="Picture 3" descr="C:\Users\BSFX\Desktop\u=1710862948,830043626&amp;fm=23&amp;gp=0.jp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771800" y="0"/>
              <a:ext cx="2304256" cy="2857500"/>
            </a:xfrm>
            <a:prstGeom prst="rect">
              <a:avLst/>
            </a:prstGeom>
            <a:noFill/>
          </p:spPr>
        </p:pic>
        <p:sp>
          <p:nvSpPr>
            <p:cNvPr id="13" name="TextBox 12"/>
            <p:cNvSpPr txBox="1"/>
            <p:nvPr/>
          </p:nvSpPr>
          <p:spPr>
            <a:xfrm>
              <a:off x="2699792" y="2564904"/>
              <a:ext cx="252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u="sng" dirty="0" smtClean="0">
                  <a:solidFill>
                    <a:srgbClr val="0000FF"/>
                  </a:solidFill>
                </a:rPr>
                <a:t>South America</a:t>
              </a:r>
              <a:endParaRPr lang="zh-CN" altLang="en-US" sz="2400" b="1" u="sng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79147" y="332656"/>
            <a:ext cx="3354373" cy="2338859"/>
            <a:chOff x="5364088" y="260648"/>
            <a:chExt cx="3096344" cy="2504489"/>
          </a:xfrm>
        </p:grpSpPr>
        <p:pic>
          <p:nvPicPr>
            <p:cNvPr id="6148" name="Picture 4" descr="C:\Users\BSFX\Desktop\u=373703071,501121091&amp;fm=23&amp;gp=0.jpg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5364088" y="260648"/>
              <a:ext cx="3096344" cy="2414682"/>
            </a:xfrm>
            <a:prstGeom prst="rect">
              <a:avLst/>
            </a:prstGeom>
            <a:noFill/>
          </p:spPr>
        </p:pic>
        <p:sp>
          <p:nvSpPr>
            <p:cNvPr id="14" name="矩形 13"/>
            <p:cNvSpPr/>
            <p:nvPr/>
          </p:nvSpPr>
          <p:spPr>
            <a:xfrm>
              <a:off x="5364088" y="2204864"/>
              <a:ext cx="1008112" cy="560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u="sng" dirty="0" smtClean="0">
                  <a:solidFill>
                    <a:srgbClr val="0000FF"/>
                  </a:solidFill>
                </a:rPr>
                <a:t>Asia</a:t>
              </a:r>
              <a:endParaRPr lang="zh-CN" altLang="en-US" sz="2800" b="1" u="sng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0" y="3284984"/>
            <a:ext cx="2504728" cy="2520347"/>
            <a:chOff x="-975858" y="2852936"/>
            <a:chExt cx="2739546" cy="3271434"/>
          </a:xfrm>
        </p:grpSpPr>
        <p:pic>
          <p:nvPicPr>
            <p:cNvPr id="6149" name="Picture 5" descr="C:\Users\BSFX\Desktop\u=3100718145,1378726391&amp;fm=23&amp;gp=0.jpg"/>
            <p:cNvPicPr>
              <a:picLocks noChangeAspect="1" noChangeArrowheads="1"/>
            </p:cNvPicPr>
            <p:nvPr/>
          </p:nvPicPr>
          <p:blipFill>
            <a:blip r:embed="rId8" cstate="print"/>
            <a:srcRect b="4466"/>
            <a:stretch>
              <a:fillRect/>
            </a:stretch>
          </p:blipFill>
          <p:spPr bwMode="auto">
            <a:xfrm>
              <a:off x="-756592" y="2852936"/>
              <a:ext cx="2463901" cy="2592288"/>
            </a:xfrm>
            <a:prstGeom prst="rect">
              <a:avLst/>
            </a:prstGeom>
            <a:noFill/>
          </p:spPr>
        </p:pic>
        <p:sp>
          <p:nvSpPr>
            <p:cNvPr id="18" name="矩形 17"/>
            <p:cNvSpPr/>
            <p:nvPr/>
          </p:nvSpPr>
          <p:spPr>
            <a:xfrm>
              <a:off x="-975858" y="5445225"/>
              <a:ext cx="2739546" cy="679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u="sng" dirty="0" smtClean="0">
                  <a:solidFill>
                    <a:srgbClr val="0000FF"/>
                  </a:solidFill>
                </a:rPr>
                <a:t>North America </a:t>
              </a:r>
              <a:endParaRPr lang="zh-CN" altLang="en-US" sz="2800" b="1" u="sng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720752" y="3789040"/>
            <a:ext cx="2304256" cy="2376264"/>
            <a:chOff x="1835696" y="3645024"/>
            <a:chExt cx="2304256" cy="3140866"/>
          </a:xfrm>
        </p:grpSpPr>
        <p:pic>
          <p:nvPicPr>
            <p:cNvPr id="6150" name="Picture 6" descr="C:\Users\BSFX\Desktop\u=753850862,1700498793&amp;fm=23&amp;gp=0.jpg"/>
            <p:cNvPicPr>
              <a:picLocks noChangeAspect="1" noChangeArrowheads="1"/>
            </p:cNvPicPr>
            <p:nvPr/>
          </p:nvPicPr>
          <p:blipFill>
            <a:blip r:embed="rId9" cstate="print"/>
            <a:srcRect b="4853"/>
            <a:stretch>
              <a:fillRect/>
            </a:stretch>
          </p:blipFill>
          <p:spPr bwMode="auto">
            <a:xfrm>
              <a:off x="1835696" y="3645024"/>
              <a:ext cx="2304256" cy="2592288"/>
            </a:xfrm>
            <a:prstGeom prst="rect">
              <a:avLst/>
            </a:prstGeom>
            <a:noFill/>
          </p:spPr>
        </p:pic>
        <p:sp>
          <p:nvSpPr>
            <p:cNvPr id="20" name="矩形 19"/>
            <p:cNvSpPr/>
            <p:nvPr/>
          </p:nvSpPr>
          <p:spPr>
            <a:xfrm>
              <a:off x="1835696" y="6237312"/>
              <a:ext cx="1440160" cy="548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u="sng" dirty="0" smtClean="0">
                  <a:solidFill>
                    <a:srgbClr val="0000FF"/>
                  </a:solidFill>
                </a:rPr>
                <a:t>Europe</a:t>
              </a:r>
              <a:endParaRPr lang="zh-CN" altLang="en-US" sz="2800" b="1" u="sng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329264" y="4005064"/>
            <a:ext cx="2576736" cy="2516700"/>
            <a:chOff x="6156176" y="3645024"/>
            <a:chExt cx="2736304" cy="2978208"/>
          </a:xfrm>
        </p:grpSpPr>
        <p:pic>
          <p:nvPicPr>
            <p:cNvPr id="6152" name="Picture 8" descr="C:\Users\BSFX\Desktop\u=1014056186,2854339659&amp;fm=21&amp;gp=0.jpg"/>
            <p:cNvPicPr>
              <a:picLocks noChangeAspect="1" noChangeArrowheads="1"/>
            </p:cNvPicPr>
            <p:nvPr/>
          </p:nvPicPr>
          <p:blipFill>
            <a:blip r:embed="rId10" cstate="print"/>
            <a:srcRect b="4679"/>
            <a:stretch>
              <a:fillRect/>
            </a:stretch>
          </p:blipFill>
          <p:spPr bwMode="auto">
            <a:xfrm>
              <a:off x="6156176" y="3645024"/>
              <a:ext cx="2736304" cy="2376264"/>
            </a:xfrm>
            <a:prstGeom prst="rect">
              <a:avLst/>
            </a:prstGeom>
            <a:noFill/>
          </p:spPr>
        </p:pic>
        <p:sp>
          <p:nvSpPr>
            <p:cNvPr id="22" name="矩形 21"/>
            <p:cNvSpPr/>
            <p:nvPr/>
          </p:nvSpPr>
          <p:spPr>
            <a:xfrm>
              <a:off x="6156176" y="6021288"/>
              <a:ext cx="1733558" cy="6019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u="sng" dirty="0">
                  <a:solidFill>
                    <a:srgbClr val="0000FF"/>
                  </a:solidFill>
                </a:rPr>
                <a:t>Antarctica</a:t>
              </a:r>
              <a:endParaRPr lang="zh-CN" altLang="en-US" sz="2800" b="1" u="sng" dirty="0">
                <a:solidFill>
                  <a:srgbClr val="0000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4" name="内容占位符 3"/>
          <p:cNvGrpSpPr>
            <a:grpSpLocks noGrp="1"/>
          </p:cNvGrpSpPr>
          <p:nvPr>
            <p:ph idx="1"/>
          </p:nvPr>
        </p:nvGrpSpPr>
        <p:grpSpPr>
          <a:xfrm>
            <a:off x="632520" y="0"/>
            <a:ext cx="7937929" cy="5477296"/>
            <a:chOff x="-577784" y="2852936"/>
            <a:chExt cx="2221344" cy="2592288"/>
          </a:xfrm>
        </p:grpSpPr>
        <p:pic>
          <p:nvPicPr>
            <p:cNvPr id="5" name="Picture 5" descr="C:\Users\BSFX\Desktop\u=3100718145,1378726391&amp;fm=23&amp;gp=0.jpg"/>
            <p:cNvPicPr>
              <a:picLocks noChangeAspect="1" noChangeArrowheads="1"/>
            </p:cNvPicPr>
            <p:nvPr/>
          </p:nvPicPr>
          <p:blipFill>
            <a:blip r:embed="rId3" cstate="print"/>
            <a:srcRect b="4466"/>
            <a:stretch>
              <a:fillRect/>
            </a:stretch>
          </p:blipFill>
          <p:spPr bwMode="auto">
            <a:xfrm>
              <a:off x="-575367" y="2852936"/>
              <a:ext cx="2178626" cy="2592288"/>
            </a:xfrm>
            <a:prstGeom prst="rect">
              <a:avLst/>
            </a:prstGeom>
            <a:noFill/>
          </p:spPr>
        </p:pic>
        <p:sp>
          <p:nvSpPr>
            <p:cNvPr id="6" name="矩形 5"/>
            <p:cNvSpPr/>
            <p:nvPr/>
          </p:nvSpPr>
          <p:spPr>
            <a:xfrm>
              <a:off x="-577784" y="4972107"/>
              <a:ext cx="2221344" cy="431322"/>
            </a:xfrm>
            <a:prstGeom prst="rect">
              <a:avLst/>
            </a:prstGeom>
            <a:solidFill>
              <a:srgbClr val="0000FF">
                <a:alpha val="36078"/>
              </a:srgb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txBody>
            <a:bodyPr wrap="square">
              <a:spAutoFit/>
            </a:bodyPr>
            <a:lstStyle/>
            <a:p>
              <a:r>
                <a:rPr lang="en-US" altLang="zh-CN" sz="5400" b="1" dirty="0" smtClean="0">
                  <a:solidFill>
                    <a:srgbClr val="FF0000"/>
                  </a:solidFill>
                </a:rPr>
                <a:t>Lesson 42 North America </a:t>
              </a:r>
              <a:endParaRPr lang="zh-CN" altLang="en-US" sz="5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456723" y="5949280"/>
            <a:ext cx="71383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保定</a:t>
            </a:r>
            <a:r>
              <a:rPr lang="zh-CN" altLang="en-US" sz="40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师范附属学校  户艳尊</a:t>
            </a:r>
            <a:endParaRPr lang="zh-CN" altLang="en-US" sz="40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6523" y="2132856"/>
            <a:ext cx="9049005" cy="280831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7" name="圆角矩形 6"/>
          <p:cNvSpPr/>
          <p:nvPr/>
        </p:nvSpPr>
        <p:spPr>
          <a:xfrm>
            <a:off x="1950217" y="188640"/>
            <a:ext cx="5811095" cy="864096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800" b="1" dirty="0" smtClean="0">
                <a:solidFill>
                  <a:srgbClr val="FF0000"/>
                </a:solidFill>
              </a:rPr>
              <a:t>Listen and Answer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16496" y="836712"/>
            <a:ext cx="92830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u"/>
            </a:pPr>
            <a:r>
              <a:rPr lang="en-US" altLang="zh-CN" sz="3200" b="1" dirty="0" smtClean="0"/>
              <a:t>Which country has a larger population, Canada or Mexico?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92560" y="2420888"/>
            <a:ext cx="20282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Canada.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6496" y="3356992"/>
            <a:ext cx="101795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u"/>
            </a:pPr>
            <a:r>
              <a:rPr lang="en-US" altLang="zh-CN" sz="3200" b="1" dirty="0" smtClean="0"/>
              <a:t>What’s the third most common language in Canada?</a:t>
            </a:r>
            <a:endParaRPr lang="zh-CN" altLang="en-US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920552" y="4509120"/>
            <a:ext cx="86589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Chinese is the third most common language.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548680"/>
            <a:ext cx="95170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u"/>
            </a:pPr>
            <a:r>
              <a:rPr lang="en-US" altLang="zh-CN" sz="3200" b="1" dirty="0" smtClean="0"/>
              <a:t>Which country has the largest population in North America?</a:t>
            </a:r>
            <a:endParaRPr lang="zh-CN" altLang="en-US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44488" y="1700808"/>
            <a:ext cx="87189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The population in the U.S. is much larger than any other country in North America.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88504" y="2276872"/>
            <a:ext cx="8496944" cy="1512168"/>
            <a:chOff x="488504" y="2276872"/>
            <a:chExt cx="8496944" cy="1512168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4880992" y="2276872"/>
              <a:ext cx="4104456" cy="0"/>
            </a:xfrm>
            <a:prstGeom prst="line">
              <a:avLst/>
            </a:prstGeom>
            <a:ln w="635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88504" y="2780928"/>
              <a:ext cx="2304256" cy="0"/>
            </a:xfrm>
            <a:prstGeom prst="line">
              <a:avLst/>
            </a:prstGeom>
            <a:ln w="635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下箭头 13"/>
            <p:cNvSpPr/>
            <p:nvPr/>
          </p:nvSpPr>
          <p:spPr>
            <a:xfrm>
              <a:off x="1424608" y="2924944"/>
              <a:ext cx="360040" cy="864096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60512" y="3717032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is the largest 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4365104"/>
            <a:ext cx="9561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Max is much taller than any other students in our class. </a:t>
            </a:r>
            <a:endParaRPr lang="zh-CN" altLang="en-US" sz="32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60512" y="5229200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Max is the tallest in our class.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5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489" y="1340768"/>
            <a:ext cx="9283031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 5"/>
          <p:cNvSpPr/>
          <p:nvPr/>
        </p:nvSpPr>
        <p:spPr>
          <a:xfrm>
            <a:off x="2534731" y="0"/>
            <a:ext cx="4914546" cy="864096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800" b="1" dirty="0" smtClean="0">
                <a:solidFill>
                  <a:srgbClr val="FF0000"/>
                </a:solidFill>
              </a:rPr>
              <a:t>Read and Match 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969224" y="2924944"/>
            <a:ext cx="1008112" cy="27363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969224" y="3573016"/>
            <a:ext cx="1008112" cy="20882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041232" y="4221088"/>
            <a:ext cx="936104" cy="2880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6969224" y="3284984"/>
            <a:ext cx="1008112" cy="158417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6969224" y="4509120"/>
            <a:ext cx="1008112" cy="122413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t="4154"/>
          <a:stretch>
            <a:fillRect/>
          </a:stretch>
        </p:blipFill>
        <p:spPr bwMode="auto">
          <a:xfrm>
            <a:off x="0" y="1484784"/>
            <a:ext cx="9555511" cy="511256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圆角矩形 5"/>
          <p:cNvSpPr/>
          <p:nvPr/>
        </p:nvSpPr>
        <p:spPr>
          <a:xfrm>
            <a:off x="-195572" y="0"/>
            <a:ext cx="9829092" cy="1224136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Complete the passage with the correct forms of the words in the box 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2560" y="3717032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square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293096"/>
            <a:ext cx="1784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common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41232" y="422108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Spanish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40832" y="4869160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speak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6536" y="5373216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larger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0512" y="5949280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live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196</Words>
  <Application>Microsoft Office PowerPoint</Application>
  <PresentationFormat>A4 纸张(210x297 毫米)</PresentationFormat>
  <Paragraphs>50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BSFX</dc:creator>
  <cp:lastModifiedBy>WangXia</cp:lastModifiedBy>
  <cp:revision>25</cp:revision>
  <dcterms:created xsi:type="dcterms:W3CDTF">2014-03-18T07:43:21Z</dcterms:created>
  <dcterms:modified xsi:type="dcterms:W3CDTF">2014-04-16T09:35:34Z</dcterms:modified>
</cp:coreProperties>
</file>