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35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179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57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28711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80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1349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660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750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360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5536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619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859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809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688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754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346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246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2013/12/25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9427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108520" y="116632"/>
            <a:ext cx="7704855" cy="2376264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 </a:t>
            </a:r>
            <a:r>
              <a:rPr lang="en-US" altLang="zh-CN" sz="7300" dirty="0" smtClean="0"/>
              <a:t>1.thirsty </a:t>
            </a:r>
            <a:r>
              <a:rPr lang="zh-CN" altLang="en-US" sz="7300" dirty="0" smtClean="0"/>
              <a:t>口渴的</a:t>
            </a:r>
            <a:r>
              <a:rPr lang="en-US" altLang="zh-CN" sz="7300" dirty="0" smtClean="0"/>
              <a:t/>
            </a:r>
            <a:br>
              <a:rPr lang="en-US" altLang="zh-CN" sz="7300" dirty="0" smtClean="0"/>
            </a:br>
            <a:r>
              <a:rPr lang="en-US" altLang="zh-CN" sz="7300" dirty="0"/>
              <a:t> </a:t>
            </a:r>
            <a:r>
              <a:rPr lang="en-US" altLang="zh-CN" sz="7300" dirty="0" smtClean="0">
                <a:solidFill>
                  <a:srgbClr val="FF0000"/>
                </a:solidFill>
              </a:rPr>
              <a:t>2.bring</a:t>
            </a:r>
            <a:r>
              <a:rPr lang="zh-CN" altLang="en-US" sz="7300" dirty="0" smtClean="0">
                <a:solidFill>
                  <a:srgbClr val="FF0000"/>
                </a:solidFill>
              </a:rPr>
              <a:t>拿来，带来</a:t>
            </a:r>
            <a:r>
              <a:rPr lang="en-US" altLang="zh-CN" sz="7300" dirty="0" smtClean="0">
                <a:solidFill>
                  <a:srgbClr val="FF0000"/>
                </a:solidFill>
              </a:rPr>
              <a:t/>
            </a:r>
            <a:br>
              <a:rPr lang="en-US" altLang="zh-CN" sz="7300" dirty="0" smtClean="0">
                <a:solidFill>
                  <a:srgbClr val="FF0000"/>
                </a:solidFill>
              </a:rPr>
            </a:br>
            <a:r>
              <a:rPr lang="en-US" altLang="zh-CN" sz="7300" dirty="0">
                <a:solidFill>
                  <a:srgbClr val="FF0000"/>
                </a:solidFill>
              </a:rPr>
              <a:t> </a:t>
            </a:r>
            <a:r>
              <a:rPr lang="en-US" altLang="zh-CN" sz="7300" dirty="0" smtClean="0">
                <a:solidFill>
                  <a:srgbClr val="FF0000"/>
                </a:solidFill>
              </a:rPr>
              <a:t>    </a:t>
            </a:r>
            <a:r>
              <a:rPr lang="en-US" altLang="zh-CN" sz="7300" dirty="0" smtClean="0">
                <a:solidFill>
                  <a:srgbClr val="0070C0"/>
                </a:solidFill>
              </a:rPr>
              <a:t>take</a:t>
            </a:r>
            <a:r>
              <a:rPr lang="en-US" altLang="zh-CN" sz="7300" dirty="0" smtClean="0">
                <a:solidFill>
                  <a:srgbClr val="FF0000"/>
                </a:solidFill>
              </a:rPr>
              <a:t/>
            </a:r>
            <a:br>
              <a:rPr lang="en-US" altLang="zh-CN" sz="7300" dirty="0" smtClean="0">
                <a:solidFill>
                  <a:srgbClr val="FF0000"/>
                </a:solidFill>
              </a:rPr>
            </a:br>
            <a:r>
              <a:rPr lang="en-US" altLang="zh-CN" sz="7300" dirty="0"/>
              <a:t> </a:t>
            </a:r>
            <a:r>
              <a:rPr lang="en-US" altLang="zh-CN" sz="7300" dirty="0" smtClean="0"/>
              <a:t> 3.way </a:t>
            </a:r>
            <a:r>
              <a:rPr lang="zh-CN" altLang="en-US" sz="7300" dirty="0" smtClean="0"/>
              <a:t>方式，方法</a:t>
            </a:r>
            <a:r>
              <a:rPr lang="en-US" altLang="zh-CN" sz="7300" dirty="0" smtClean="0"/>
              <a:t/>
            </a:r>
            <a:br>
              <a:rPr lang="en-US" altLang="zh-CN" sz="7300" dirty="0" smtClean="0"/>
            </a:br>
            <a:r>
              <a:rPr lang="en-US" altLang="zh-CN" sz="7300" dirty="0"/>
              <a:t> </a:t>
            </a:r>
            <a:r>
              <a:rPr lang="en-US" altLang="zh-CN" sz="7300" dirty="0" smtClean="0"/>
              <a:t>  </a:t>
            </a:r>
            <a:r>
              <a:rPr lang="en-US" altLang="zh-CN" sz="7300" dirty="0" smtClean="0">
                <a:solidFill>
                  <a:srgbClr val="FF0000"/>
                </a:solidFill>
              </a:rPr>
              <a:t>4.line </a:t>
            </a:r>
            <a:r>
              <a:rPr lang="zh-CN" altLang="en-US" sz="7300" dirty="0" smtClean="0">
                <a:solidFill>
                  <a:srgbClr val="FF0000"/>
                </a:solidFill>
              </a:rPr>
              <a:t>排，列</a:t>
            </a:r>
            <a:endParaRPr lang="zh-CN" altLang="en-US" sz="73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94294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452320" cy="1581448"/>
          </a:xfrm>
        </p:spPr>
        <p:txBody>
          <a:bodyPr>
            <a:noAutofit/>
          </a:bodyPr>
          <a:lstStyle/>
          <a:p>
            <a:r>
              <a:rPr lang="en-US" altLang="zh-CN" sz="5400" dirty="0" smtClean="0">
                <a:solidFill>
                  <a:schemeClr val="tx1"/>
                </a:solidFill>
              </a:rPr>
              <a:t>-This is a </a:t>
            </a:r>
            <a:r>
              <a:rPr lang="en-US" altLang="zh-CN" sz="5400" dirty="0" smtClean="0">
                <a:solidFill>
                  <a:srgbClr val="7030A0"/>
                </a:solidFill>
              </a:rPr>
              <a:t>beautiful</a:t>
            </a:r>
            <a:r>
              <a:rPr lang="en-US" altLang="zh-CN" sz="5400" dirty="0" smtClean="0">
                <a:solidFill>
                  <a:schemeClr val="tx1"/>
                </a:solidFill>
              </a:rPr>
              <a:t>  park, </a:t>
            </a:r>
            <a:r>
              <a:rPr lang="en-US" altLang="zh-CN" sz="5400" dirty="0" smtClean="0">
                <a:solidFill>
                  <a:srgbClr val="FF0000"/>
                </a:solidFill>
              </a:rPr>
              <a:t>Aunt</a:t>
            </a:r>
            <a:r>
              <a:rPr lang="en-US" altLang="zh-CN" sz="5400" dirty="0" smtClean="0">
                <a:solidFill>
                  <a:schemeClr val="tx1"/>
                </a:solidFill>
              </a:rPr>
              <a:t>.</a:t>
            </a:r>
            <a:br>
              <a:rPr lang="en-US" altLang="zh-CN" sz="5400" dirty="0" smtClean="0">
                <a:solidFill>
                  <a:schemeClr val="tx1"/>
                </a:solidFill>
              </a:rPr>
            </a:br>
            <a:r>
              <a:rPr lang="en-US" altLang="zh-CN" sz="5400" dirty="0" smtClean="0">
                <a:solidFill>
                  <a:schemeClr val="tx1"/>
                </a:solidFill>
              </a:rPr>
              <a:t>-Yes, we come here </a:t>
            </a:r>
            <a:r>
              <a:rPr lang="en-US" altLang="zh-CN" sz="5400" dirty="0" smtClean="0">
                <a:solidFill>
                  <a:srgbClr val="FF0000"/>
                </a:solidFill>
              </a:rPr>
              <a:t>often</a:t>
            </a:r>
            <a:r>
              <a:rPr lang="en-US" altLang="zh-CN" sz="5400" dirty="0" smtClean="0">
                <a:solidFill>
                  <a:schemeClr val="tx1"/>
                </a:solidFill>
              </a:rPr>
              <a:t>.</a:t>
            </a:r>
            <a:endParaRPr lang="zh-CN" altLang="en-US" sz="5400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12976"/>
            <a:ext cx="9144000" cy="364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579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146" y="0"/>
            <a:ext cx="7634809" cy="1320800"/>
          </a:xfrm>
        </p:spPr>
        <p:txBody>
          <a:bodyPr>
            <a:noAutofit/>
          </a:bodyPr>
          <a:lstStyle/>
          <a:p>
            <a:r>
              <a:rPr lang="en-US" altLang="zh-CN" sz="5400" dirty="0" smtClean="0">
                <a:solidFill>
                  <a:schemeClr val="tx1"/>
                </a:solidFill>
              </a:rPr>
              <a:t>Can we have our </a:t>
            </a:r>
            <a:r>
              <a:rPr lang="en-US" altLang="zh-CN" sz="5400" dirty="0" smtClean="0">
                <a:solidFill>
                  <a:srgbClr val="00B050"/>
                </a:solidFill>
              </a:rPr>
              <a:t>picnic</a:t>
            </a:r>
            <a:r>
              <a:rPr lang="en-US" altLang="zh-CN" sz="5400" dirty="0" smtClean="0">
                <a:solidFill>
                  <a:schemeClr val="tx1"/>
                </a:solidFill>
              </a:rPr>
              <a:t> now? I’m </a:t>
            </a:r>
            <a:r>
              <a:rPr lang="en-US" altLang="zh-CN" sz="5400" dirty="0" smtClean="0">
                <a:solidFill>
                  <a:srgbClr val="FF0000"/>
                </a:solidFill>
              </a:rPr>
              <a:t>hungry</a:t>
            </a:r>
            <a:r>
              <a:rPr lang="en-US" altLang="zh-CN" sz="5400" dirty="0" smtClean="0">
                <a:solidFill>
                  <a:schemeClr val="tx1"/>
                </a:solidFill>
              </a:rPr>
              <a:t> and </a:t>
            </a:r>
            <a:r>
              <a:rPr lang="en-US" altLang="zh-CN" sz="5400" dirty="0" smtClean="0">
                <a:solidFill>
                  <a:srgbClr val="FF0000"/>
                </a:solidFill>
              </a:rPr>
              <a:t>thirsty</a:t>
            </a:r>
            <a:r>
              <a:rPr lang="en-US" altLang="zh-CN" sz="5400" dirty="0" smtClean="0">
                <a:solidFill>
                  <a:schemeClr val="tx1"/>
                </a:solidFill>
              </a:rPr>
              <a:t>.</a:t>
            </a:r>
            <a:endParaRPr lang="zh-CN" altLang="en-US" sz="5400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2896"/>
            <a:ext cx="9144000" cy="3985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235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7596336" cy="1320800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solidFill>
                  <a:schemeClr val="tx1"/>
                </a:solidFill>
              </a:rPr>
              <a:t>Yes ,</a:t>
            </a:r>
            <a:r>
              <a:rPr lang="en-US" altLang="zh-CN" sz="6000" dirty="0" smtClean="0">
                <a:solidFill>
                  <a:srgbClr val="FF0000"/>
                </a:solidFill>
              </a:rPr>
              <a:t>of course</a:t>
            </a:r>
            <a:r>
              <a:rPr lang="en-US" altLang="zh-CN" sz="6000" dirty="0" smtClean="0">
                <a:solidFill>
                  <a:schemeClr val="tx1"/>
                </a:solidFill>
              </a:rPr>
              <a:t>. Here are your sandwiches.</a:t>
            </a:r>
            <a:endParaRPr lang="zh-CN" altLang="en-US" sz="600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381250"/>
            <a:ext cx="7128791" cy="4072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3974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581485" cy="1930400"/>
          </a:xfrm>
        </p:spPr>
        <p:txBody>
          <a:bodyPr>
            <a:noAutofit/>
          </a:bodyPr>
          <a:lstStyle/>
          <a:p>
            <a:r>
              <a:rPr lang="en-US" altLang="zh-CN" sz="6000" dirty="0" smtClean="0">
                <a:solidFill>
                  <a:schemeClr val="tx1"/>
                </a:solidFill>
              </a:rPr>
              <a:t>Oh no! I didn’t </a:t>
            </a:r>
            <a:r>
              <a:rPr lang="en-US" altLang="zh-CN" sz="6000" dirty="0" smtClean="0">
                <a:solidFill>
                  <a:srgbClr val="FF0000"/>
                </a:solidFill>
              </a:rPr>
              <a:t>bring </a:t>
            </a:r>
            <a:r>
              <a:rPr lang="en-US" altLang="zh-CN" sz="6000" dirty="0" smtClean="0">
                <a:solidFill>
                  <a:schemeClr val="tx1"/>
                </a:solidFill>
              </a:rPr>
              <a:t>any </a:t>
            </a:r>
            <a:r>
              <a:rPr lang="en-US" altLang="zh-CN" sz="6000" dirty="0" smtClean="0">
                <a:solidFill>
                  <a:srgbClr val="0070C0"/>
                </a:solidFill>
              </a:rPr>
              <a:t>drinks</a:t>
            </a:r>
            <a:r>
              <a:rPr lang="en-US" altLang="zh-CN" sz="6000" dirty="0" smtClean="0">
                <a:solidFill>
                  <a:schemeClr val="tx1"/>
                </a:solidFill>
              </a:rPr>
              <a:t>! I </a:t>
            </a:r>
            <a:r>
              <a:rPr lang="en-US" altLang="zh-CN" sz="6000" dirty="0" smtClean="0">
                <a:solidFill>
                  <a:schemeClr val="accent5"/>
                </a:solidFill>
              </a:rPr>
              <a:t>forgot</a:t>
            </a:r>
            <a:r>
              <a:rPr lang="en-US" altLang="zh-CN" sz="6000" dirty="0" smtClean="0">
                <a:solidFill>
                  <a:schemeClr val="tx1"/>
                </a:solidFill>
              </a:rPr>
              <a:t>!</a:t>
            </a:r>
            <a:endParaRPr lang="zh-CN" altLang="en-US" sz="6000" dirty="0">
              <a:solidFill>
                <a:schemeClr val="tx1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57437"/>
            <a:ext cx="6696744" cy="4167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276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956376" cy="1320800"/>
          </a:xfrm>
        </p:spPr>
        <p:txBody>
          <a:bodyPr>
            <a:noAutofit/>
          </a:bodyPr>
          <a:lstStyle/>
          <a:p>
            <a:r>
              <a:rPr lang="en-US" altLang="zh-CN" sz="5400" dirty="0" smtClean="0">
                <a:solidFill>
                  <a:schemeClr val="tx1"/>
                </a:solidFill>
              </a:rPr>
              <a:t>-</a:t>
            </a:r>
            <a:r>
              <a:rPr lang="en-US" altLang="zh-CN" sz="5400" dirty="0" smtClean="0">
                <a:solidFill>
                  <a:srgbClr val="FF0000"/>
                </a:solidFill>
              </a:rPr>
              <a:t>Don’t worry! </a:t>
            </a:r>
            <a:r>
              <a:rPr lang="en-US" altLang="zh-CN" sz="5400" dirty="0" smtClean="0">
                <a:solidFill>
                  <a:schemeClr val="tx1"/>
                </a:solidFill>
              </a:rPr>
              <a:t>We can drink water here!</a:t>
            </a:r>
            <a:br>
              <a:rPr lang="en-US" altLang="zh-CN" sz="5400" dirty="0" smtClean="0">
                <a:solidFill>
                  <a:schemeClr val="tx1"/>
                </a:solidFill>
              </a:rPr>
            </a:br>
            <a:r>
              <a:rPr lang="en-US" altLang="zh-CN" sz="5400" dirty="0" smtClean="0">
                <a:solidFill>
                  <a:schemeClr val="tx1"/>
                </a:solidFill>
              </a:rPr>
              <a:t>-</a:t>
            </a:r>
            <a:r>
              <a:rPr lang="en-US" altLang="zh-CN" sz="5400" dirty="0" smtClean="0">
                <a:solidFill>
                  <a:srgbClr val="FF0000"/>
                </a:solidFill>
              </a:rPr>
              <a:t>Only</a:t>
            </a:r>
            <a:r>
              <a:rPr lang="en-US" altLang="zh-CN" sz="5400" dirty="0" smtClean="0"/>
              <a:t> </a:t>
            </a:r>
            <a:r>
              <a:rPr lang="en-US" altLang="zh-CN" sz="5400" dirty="0" smtClean="0">
                <a:solidFill>
                  <a:schemeClr val="tx1"/>
                </a:solidFill>
              </a:rPr>
              <a:t>drink clean water!</a:t>
            </a:r>
            <a:endParaRPr lang="zh-CN" altLang="en-US" sz="5400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36912"/>
            <a:ext cx="7236296" cy="422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7103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7005" y="33790"/>
            <a:ext cx="7675349" cy="1320800"/>
          </a:xfrm>
        </p:spPr>
        <p:txBody>
          <a:bodyPr>
            <a:noAutofit/>
          </a:bodyPr>
          <a:lstStyle/>
          <a:p>
            <a:r>
              <a:rPr lang="en-US" altLang="zh-CN" sz="6600" dirty="0" smtClean="0">
                <a:solidFill>
                  <a:schemeClr val="tx1"/>
                </a:solidFill>
              </a:rPr>
              <a:t>This water is very clean! </a:t>
            </a:r>
            <a:r>
              <a:rPr lang="en-US" altLang="zh-CN" sz="6600" dirty="0" smtClean="0">
                <a:solidFill>
                  <a:srgbClr val="FF0000"/>
                </a:solidFill>
              </a:rPr>
              <a:t>It’s fun to </a:t>
            </a:r>
            <a:r>
              <a:rPr lang="en-US" altLang="zh-CN" sz="6600" dirty="0" smtClean="0">
                <a:solidFill>
                  <a:schemeClr val="tx1"/>
                </a:solidFill>
              </a:rPr>
              <a:t>drink </a:t>
            </a:r>
            <a:r>
              <a:rPr lang="en-US" altLang="zh-CN" sz="6600" dirty="0" smtClean="0">
                <a:solidFill>
                  <a:srgbClr val="0070C0"/>
                </a:solidFill>
              </a:rPr>
              <a:t>this way</a:t>
            </a:r>
            <a:r>
              <a:rPr lang="en-US" altLang="zh-CN" sz="6600" dirty="0" smtClean="0">
                <a:solidFill>
                  <a:schemeClr val="tx1"/>
                </a:solidFill>
              </a:rPr>
              <a:t>!</a:t>
            </a:r>
            <a:endParaRPr lang="zh-CN" altLang="en-US" sz="6600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212976"/>
            <a:ext cx="5688632" cy="3462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915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6347714" cy="1320800"/>
          </a:xfrm>
        </p:spPr>
        <p:txBody>
          <a:bodyPr>
            <a:normAutofit fontScale="90000"/>
          </a:bodyPr>
          <a:lstStyle/>
          <a:p>
            <a:r>
              <a:rPr lang="zh-CN" altLang="en-US" sz="4900" dirty="0" smtClean="0">
                <a:solidFill>
                  <a:schemeClr val="tx1"/>
                </a:solidFill>
              </a:rPr>
              <a:t>重点句子：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sz="9800" dirty="0">
                <a:solidFill>
                  <a:srgbClr val="FF0000"/>
                </a:solidFill>
              </a:rPr>
              <a:t>I</a:t>
            </a:r>
            <a:r>
              <a:rPr lang="en-US" altLang="zh-CN" sz="9800" dirty="0" smtClean="0">
                <a:solidFill>
                  <a:srgbClr val="FF0000"/>
                </a:solidFill>
              </a:rPr>
              <a:t>t’s fun to…</a:t>
            </a:r>
            <a:br>
              <a:rPr lang="en-US" altLang="zh-CN" sz="9800" dirty="0" smtClean="0">
                <a:solidFill>
                  <a:srgbClr val="FF0000"/>
                </a:solidFill>
              </a:rPr>
            </a:br>
            <a:r>
              <a:rPr lang="zh-CN" altLang="en-US" sz="9800" dirty="0" smtClean="0">
                <a:solidFill>
                  <a:srgbClr val="FF0000"/>
                </a:solidFill>
              </a:rPr>
              <a:t>做</a:t>
            </a:r>
            <a:r>
              <a:rPr lang="en-US" altLang="zh-CN" sz="9800" dirty="0" smtClean="0">
                <a:solidFill>
                  <a:srgbClr val="FF0000"/>
                </a:solidFill>
              </a:rPr>
              <a:t>……</a:t>
            </a:r>
            <a:r>
              <a:rPr lang="zh-CN" altLang="en-US" sz="9800" dirty="0" smtClean="0">
                <a:solidFill>
                  <a:srgbClr val="FF0000"/>
                </a:solidFill>
              </a:rPr>
              <a:t>很有趣。</a:t>
            </a:r>
            <a:r>
              <a:rPr lang="en-US" altLang="zh-CN" sz="9800" dirty="0" smtClean="0">
                <a:solidFill>
                  <a:srgbClr val="FF0000"/>
                </a:solidFill>
              </a:rPr>
              <a:t/>
            </a:r>
            <a:br>
              <a:rPr lang="en-US" altLang="zh-CN" sz="9800" dirty="0" smtClean="0">
                <a:solidFill>
                  <a:srgbClr val="FF0000"/>
                </a:solidFill>
              </a:rPr>
            </a:br>
            <a:r>
              <a:rPr lang="en-US" altLang="zh-CN" sz="6000" dirty="0">
                <a:solidFill>
                  <a:srgbClr val="FF0000"/>
                </a:solidFill>
              </a:rPr>
              <a:t> </a:t>
            </a:r>
            <a:r>
              <a:rPr lang="en-US" altLang="zh-CN" sz="6000" dirty="0" smtClean="0">
                <a:solidFill>
                  <a:srgbClr val="7030A0"/>
                </a:solidFill>
              </a:rPr>
              <a:t>1. learn English</a:t>
            </a:r>
            <a:br>
              <a:rPr lang="en-US" altLang="zh-CN" sz="6000" dirty="0" smtClean="0">
                <a:solidFill>
                  <a:srgbClr val="7030A0"/>
                </a:solidFill>
              </a:rPr>
            </a:br>
            <a:r>
              <a:rPr lang="en-US" altLang="zh-CN" sz="6000" dirty="0">
                <a:solidFill>
                  <a:srgbClr val="7030A0"/>
                </a:solidFill>
              </a:rPr>
              <a:t> </a:t>
            </a:r>
            <a:r>
              <a:rPr lang="en-US" altLang="zh-CN" sz="6000" dirty="0" smtClean="0">
                <a:solidFill>
                  <a:srgbClr val="7030A0"/>
                </a:solidFill>
              </a:rPr>
              <a:t>2. play football</a:t>
            </a:r>
            <a:br>
              <a:rPr lang="en-US" altLang="zh-CN" sz="6000" dirty="0" smtClean="0">
                <a:solidFill>
                  <a:srgbClr val="7030A0"/>
                </a:solidFill>
              </a:rPr>
            </a:br>
            <a:r>
              <a:rPr lang="en-US" altLang="zh-CN" sz="6000" dirty="0" smtClean="0">
                <a:solidFill>
                  <a:srgbClr val="7030A0"/>
                </a:solidFill>
              </a:rPr>
              <a:t> 3. watch the movie</a:t>
            </a:r>
            <a:endParaRPr lang="zh-CN" altLang="en-US" sz="6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607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平面">
  <a:themeElements>
    <a:clrScheme name="平面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平面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51</TotalTime>
  <Words>73</Words>
  <Application>Microsoft Office PowerPoint</Application>
  <PresentationFormat>全屏显示(4:3)</PresentationFormat>
  <Paragraphs>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方正姚体</vt:lpstr>
      <vt:lpstr>华文新魏</vt:lpstr>
      <vt:lpstr>Arial</vt:lpstr>
      <vt:lpstr>Trebuchet MS</vt:lpstr>
      <vt:lpstr>Wingdings 3</vt:lpstr>
      <vt:lpstr>平面</vt:lpstr>
      <vt:lpstr> 1.thirsty 口渴的  2.bring拿来，带来      take   3.way 方式，方法    4.line 排，列</vt:lpstr>
      <vt:lpstr>-This is a beautiful  park, Aunt. -Yes, we come here often.</vt:lpstr>
      <vt:lpstr>Can we have our picnic now? I’m hungry and thirsty.</vt:lpstr>
      <vt:lpstr>Yes ,of course. Here are your sandwiches.</vt:lpstr>
      <vt:lpstr>Oh no! I didn’t bring any drinks! I forgot!</vt:lpstr>
      <vt:lpstr>-Don’t worry! We can drink water here! -Only drink clean water!</vt:lpstr>
      <vt:lpstr>This water is very clean! It’s fun to drink this way!</vt:lpstr>
      <vt:lpstr>重点句子： It’s fun to… 做……很有趣。  1. learn English  2. play football  3. watch the movie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1.thirsty 口渴的  2.bring拿来，带来      take   3.way 方式，方法    4.line 排，列</dc:title>
  <dc:creator>X04</dc:creator>
  <cp:lastModifiedBy>X04</cp:lastModifiedBy>
  <cp:revision>9</cp:revision>
  <dcterms:created xsi:type="dcterms:W3CDTF">2013-12-25T02:13:34Z</dcterms:created>
  <dcterms:modified xsi:type="dcterms:W3CDTF">2013-12-25T03:12:26Z</dcterms:modified>
</cp:coreProperties>
</file>