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7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2014-7-20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2014-7-20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2014-7-20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2014-7-20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2014-7-20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2014-7-20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2014-7-20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2014-7-20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2014-7-20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2014-7-20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2014-7-20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2014-7-20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7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8000" dirty="0"/>
              <a:t>M</a:t>
            </a:r>
            <a:r>
              <a:rPr lang="en-US" altLang="zh-CN" sz="8000" dirty="0" smtClean="0"/>
              <a:t>odule1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645024"/>
            <a:ext cx="6400800" cy="1993776"/>
          </a:xfrm>
        </p:spPr>
        <p:txBody>
          <a:bodyPr>
            <a:normAutofit/>
          </a:bodyPr>
          <a:lstStyle/>
          <a:p>
            <a:r>
              <a:rPr lang="en-US" altLang="zh-CN" sz="4000" dirty="0" smtClean="0">
                <a:solidFill>
                  <a:srgbClr val="0070C0"/>
                </a:solidFill>
              </a:rPr>
              <a:t>Unit 1  It was my birthday on Saturday</a:t>
            </a:r>
          </a:p>
        </p:txBody>
      </p:sp>
    </p:spTree>
    <p:extLst>
      <p:ext uri="{BB962C8B-B14F-4D97-AF65-F5344CB8AC3E}">
        <p14:creationId xmlns:p14="http://schemas.microsoft.com/office/powerpoint/2010/main" val="2676443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5400" dirty="0" smtClean="0"/>
              <a:t>Words</a:t>
            </a:r>
            <a:br>
              <a:rPr lang="en-US" altLang="zh-CN" sz="5400" dirty="0" smtClean="0"/>
            </a:br>
            <a:endParaRPr lang="zh-CN" altLang="en-US" dirty="0"/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threePt" dir="t"/>
            </a:scene3d>
            <a:sp3d>
              <a:bevelB w="82550" h="38100" prst="coolSlant"/>
            </a:sp3d>
          </a:bodyPr>
          <a:lstStyle/>
          <a:p>
            <a:r>
              <a:rPr lang="en-US" altLang="zh-CN" dirty="0" smtClean="0"/>
              <a:t>1.dear</a:t>
            </a:r>
            <a:r>
              <a:rPr lang="zh-CN" altLang="en-US" dirty="0" smtClean="0"/>
              <a:t>亲爱的</a:t>
            </a:r>
            <a:r>
              <a:rPr lang="en-US" altLang="zh-CN" dirty="0" smtClean="0"/>
              <a:t>  </a:t>
            </a:r>
          </a:p>
          <a:p>
            <a:r>
              <a:rPr lang="en-US" altLang="zh-CN" dirty="0" smtClean="0"/>
              <a:t>2.well</a:t>
            </a:r>
            <a:r>
              <a:rPr lang="zh-CN" altLang="en-US" dirty="0" smtClean="0"/>
              <a:t>健康的</a:t>
            </a:r>
            <a:endParaRPr lang="en-US" altLang="zh-CN" dirty="0" smtClean="0"/>
          </a:p>
          <a:p>
            <a:r>
              <a:rPr lang="en-US" altLang="zh-CN" dirty="0" smtClean="0"/>
              <a:t>3.of…</a:t>
            </a:r>
            <a:r>
              <a:rPr lang="zh-CN" altLang="en-US" dirty="0" smtClean="0"/>
              <a:t>的</a:t>
            </a:r>
            <a:endParaRPr lang="en-US" altLang="zh-CN" dirty="0" smtClean="0"/>
          </a:p>
          <a:p>
            <a:r>
              <a:rPr lang="en-US" altLang="zh-CN" dirty="0" smtClean="0"/>
              <a:t>4.soon</a:t>
            </a:r>
            <a:r>
              <a:rPr lang="zh-CN" altLang="en-US" dirty="0" smtClean="0"/>
              <a:t>不就，很快</a:t>
            </a:r>
            <a:endParaRPr lang="en-US" altLang="zh-CN" dirty="0" smtClean="0"/>
          </a:p>
          <a:p>
            <a:r>
              <a:rPr lang="en-US" altLang="zh-CN" dirty="0" smtClean="0"/>
              <a:t>5.tell</a:t>
            </a:r>
            <a:r>
              <a:rPr lang="zh-CN" altLang="en-US" dirty="0" smtClean="0"/>
              <a:t>告诉，讲述</a:t>
            </a:r>
            <a:endParaRPr lang="en-US" altLang="zh-CN" dirty="0" smtClean="0"/>
          </a:p>
          <a:p>
            <a:r>
              <a:rPr lang="en-US" altLang="zh-CN" dirty="0" smtClean="0"/>
              <a:t>6.love    </a:t>
            </a:r>
            <a:r>
              <a:rPr lang="zh-CN" altLang="en-US" dirty="0" smtClean="0"/>
              <a:t>爱你的</a:t>
            </a:r>
            <a:r>
              <a:rPr lang="en-US" altLang="zh-CN" dirty="0" smtClean="0"/>
              <a:t>                                           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763688" y="2204864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1027" name="Picture 3" descr="C:\Documents and Settings\Administrator\Local Settings\Temporary Internet Files\Content.IE5\2RA1A9FR\MM900284091[1]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437112"/>
            <a:ext cx="2488282" cy="2301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6693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重点句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CN" sz="4800" dirty="0" smtClean="0">
                <a:solidFill>
                  <a:srgbClr val="7030A0"/>
                </a:solidFill>
              </a:rPr>
              <a:t>1.It was my birthday on Saturday.</a:t>
            </a:r>
          </a:p>
          <a:p>
            <a:r>
              <a:rPr lang="en-US" altLang="zh-CN" sz="4800" dirty="0" smtClean="0">
                <a:solidFill>
                  <a:srgbClr val="7030A0"/>
                </a:solidFill>
              </a:rPr>
              <a:t>2.We were at Buckingham Palace.</a:t>
            </a:r>
          </a:p>
          <a:p>
            <a:r>
              <a:rPr lang="en-US" altLang="zh-CN" sz="4800" dirty="0" smtClean="0">
                <a:solidFill>
                  <a:srgbClr val="7030A0"/>
                </a:solidFill>
              </a:rPr>
              <a:t>3.I’ve got a new friend ,too.</a:t>
            </a:r>
          </a:p>
          <a:p>
            <a:r>
              <a:rPr lang="en-US" altLang="zh-CN" sz="4800" dirty="0" smtClean="0">
                <a:solidFill>
                  <a:srgbClr val="7030A0"/>
                </a:solidFill>
              </a:rPr>
              <a:t>4.She’s got short hair.</a:t>
            </a:r>
          </a:p>
          <a:p>
            <a:r>
              <a:rPr lang="en-US" altLang="zh-CN" sz="4800" dirty="0" smtClean="0">
                <a:solidFill>
                  <a:srgbClr val="7030A0"/>
                </a:solidFill>
              </a:rPr>
              <a:t>5.She’s very clever</a:t>
            </a:r>
            <a:r>
              <a:rPr lang="en-US" altLang="zh-CN" dirty="0" smtClean="0">
                <a:solidFill>
                  <a:srgbClr val="7030A0"/>
                </a:solidFill>
              </a:rPr>
              <a:t>.</a:t>
            </a:r>
            <a:endParaRPr lang="zh-CN" altLang="en-US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665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63</Words>
  <Application>Microsoft Office PowerPoint</Application>
  <PresentationFormat>全屏显示(4:3)</PresentationFormat>
  <Paragraphs>15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Module1</vt:lpstr>
      <vt:lpstr>Words </vt:lpstr>
      <vt:lpstr>重点句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Module1</dc:title>
  <cp:lastModifiedBy>微软用户</cp:lastModifiedBy>
  <cp:revision>7</cp:revision>
  <dcterms:modified xsi:type="dcterms:W3CDTF">2014-07-20T13:16:53Z</dcterms:modified>
</cp:coreProperties>
</file>