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67" r:id="rId4"/>
    <p:sldId id="263" r:id="rId5"/>
    <p:sldId id="272" r:id="rId6"/>
    <p:sldId id="268" r:id="rId7"/>
    <p:sldId id="269" r:id="rId8"/>
    <p:sldId id="270" r:id="rId9"/>
    <p:sldId id="27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2002-4-16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hi.baidu.com/33044/album/item/07e279f3a2433270342accac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5" name="Picture 1" descr="C:\Documents and Settings\Administrator\Application Data\Tencent\Users\649350243\QQ\WinTemp\RichOle\FC_82%}T)1{VHMAP%M[~{W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75" y="0"/>
            <a:ext cx="9144000" cy="697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2348880"/>
            <a:ext cx="60692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Comic Sans MS" panose="030F0702030302020204" pitchFamily="66" charset="0"/>
              </a:rPr>
              <a:t> </a:t>
            </a:r>
            <a:r>
              <a:rPr lang="en-US" altLang="zh-CN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Module 4 Unit 1 </a:t>
            </a:r>
          </a:p>
          <a:p>
            <a:r>
              <a:rPr lang="en-US" altLang="zh-CN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Sam likes T-shirts.</a:t>
            </a:r>
            <a:endParaRPr lang="zh-CN" altLang="en-US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36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1" name="Picture 1" descr="C:\Documents and Settings\Administrator\Application Data\Tencent\Users\649350243\QQ\WinTemp\RichOle\)Y7LNBXA]}_6LP@NP9J]8O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73" y="0"/>
            <a:ext cx="91631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413401"/>
            <a:ext cx="50405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 like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football.</a:t>
            </a:r>
            <a:endParaRPr lang="zh-CN" altLang="en-US" sz="4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17721"/>
            <a:ext cx="489654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 like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football.</a:t>
            </a:r>
            <a:endParaRPr lang="zh-CN" altLang="en-US" sz="4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5506351"/>
            <a:ext cx="50405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 like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football.</a:t>
            </a:r>
            <a:endParaRPr lang="zh-CN" altLang="en-US" sz="4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0312" y="2204864"/>
            <a:ext cx="1326004" cy="31700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They</a:t>
            </a:r>
          </a:p>
          <a:p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like </a:t>
            </a:r>
          </a:p>
          <a:p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it </a:t>
            </a:r>
          </a:p>
          <a:p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all</a:t>
            </a:r>
          </a:p>
          <a:p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!</a:t>
            </a:r>
            <a:endParaRPr lang="zh-CN" altLang="en-US" sz="4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326160" y="1052736"/>
            <a:ext cx="576064" cy="3805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1403648" y="3923695"/>
            <a:ext cx="576064" cy="3805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1931435" y="6091157"/>
            <a:ext cx="576064" cy="3805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8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3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68053" cy="3284984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0"/>
            <a:ext cx="4286250" cy="32849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545" y="8655"/>
            <a:ext cx="2195736" cy="3276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2555776" cy="35730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026" y="3303220"/>
            <a:ext cx="2301974" cy="35730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5" y="3284984"/>
            <a:ext cx="4277769" cy="35730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55776" y="2641500"/>
            <a:ext cx="4277768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/>
              <a:t> </a:t>
            </a:r>
            <a:r>
              <a:rPr lang="en-US" altLang="zh-CN" sz="9600" b="1" dirty="0" smtClean="0">
                <a:solidFill>
                  <a:srgbClr val="7030A0"/>
                </a:solidFill>
              </a:rPr>
              <a:t>clothes</a:t>
            </a:r>
            <a:endParaRPr lang="zh-CN" altLang="en-US" sz="9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64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3" name="Picture 1" descr="C:\Documents and Settings\Administrator\Application Data\Tencent\Users\649350243\QQ\WinTemp\RichOle\Y186TU2}~Q~C6@0UC4ZR3Z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21062"/>
            <a:ext cx="3024336" cy="215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Documents and Settings\Administrator\Application Data\Tencent\Users\649350243\QQ\WinTemp\RichOle\D6PCH18{R{S}VAOXJ(Q)S5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240" y="3315816"/>
            <a:ext cx="3311624" cy="232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Documents and Settings\Administrator\Application Data\Tencent\Users\649350243\QQ\WinTemp\RichOle\W9GU1UQ1SP{)ZI~DG0{CFK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-27249"/>
            <a:ext cx="2808312" cy="216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Documents and Settings\Administrator\Application Data\Tencent\Users\649350243\QQ\WinTemp\RichOle\7[)4@)V{2_3EUKD@X8(FJB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975" y="3315816"/>
            <a:ext cx="2545297" cy="232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132856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T-shirt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, T-shirt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 ,Sam like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 T-shirt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.</a:t>
            </a:r>
          </a:p>
          <a:p>
            <a:r>
              <a:rPr lang="en-US" altLang="zh-CN" sz="4000" b="1" dirty="0" smtClean="0"/>
              <a:t>T-shirt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, T-shirt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, He like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 this T-shirt.</a:t>
            </a:r>
            <a:endParaRPr lang="zh-CN" alt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5632543"/>
            <a:ext cx="8100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Dress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es</a:t>
            </a:r>
            <a:r>
              <a:rPr lang="en-US" altLang="zh-CN" sz="4000" b="1" dirty="0" smtClean="0"/>
              <a:t>, Dress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es</a:t>
            </a:r>
            <a:r>
              <a:rPr lang="en-US" altLang="zh-CN" sz="4000" b="1" dirty="0" smtClean="0"/>
              <a:t> , Amy like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 dress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es</a:t>
            </a:r>
            <a:r>
              <a:rPr lang="en-US" altLang="zh-CN" sz="4000" b="1" dirty="0" smtClean="0"/>
              <a:t>.</a:t>
            </a:r>
          </a:p>
          <a:p>
            <a:r>
              <a:rPr lang="en-US" altLang="zh-CN" sz="4000" b="1" dirty="0" smtClean="0"/>
              <a:t>Dress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es</a:t>
            </a:r>
            <a:r>
              <a:rPr lang="en-US" altLang="zh-CN" sz="4000" b="1" dirty="0" smtClean="0"/>
              <a:t>, Dress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es</a:t>
            </a:r>
            <a:r>
              <a:rPr lang="en-US" altLang="zh-CN" sz="4000" b="1" dirty="0" smtClean="0"/>
              <a:t>,  she like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000" b="1" dirty="0" smtClean="0"/>
              <a:t> this dress.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69324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9461" name="Picture 5" descr="07e279f3a2433270342accac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2699792" y="1240971"/>
            <a:ext cx="3886200" cy="2209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Comic Sans MS" panose="030F0702030302020204" pitchFamily="66" charset="0"/>
                <a:ea typeface="华文新魏"/>
              </a:rPr>
              <a:t>Play a game</a:t>
            </a:r>
            <a:endParaRPr lang="zh-CN" altLang="en-US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800080"/>
              </a:solidFill>
              <a:latin typeface="Comic Sans MS" panose="030F0702030302020204" pitchFamily="66" charset="0"/>
              <a:ea typeface="华文新魏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7141" y="3645024"/>
            <a:ext cx="41705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C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 likes </a:t>
            </a:r>
            <a:r>
              <a:rPr lang="en-US" altLang="zh-CN" sz="6000" b="1" dirty="0" smtClean="0">
                <a:solidFill>
                  <a:srgbClr val="C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</a:t>
            </a:r>
            <a:endParaRPr lang="en-US" altLang="zh-CN" sz="5400" b="1" dirty="0" smtClean="0">
              <a:solidFill>
                <a:srgbClr val="C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sz="5400" b="1" dirty="0" smtClean="0">
                <a:solidFill>
                  <a:srgbClr val="C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She likes …</a:t>
            </a:r>
            <a:endParaRPr lang="zh-CN" altLang="en-US" sz="5400" b="1" dirty="0">
              <a:solidFill>
                <a:srgbClr val="C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36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Documents and Settings\Administrator\Application Data\Tencent\Users\649350243\QQ\WinTemp\RichOle\HSX73~6LZ`ZSR9C74_H{3F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43"/>
          <a:stretch/>
        </p:blipFill>
        <p:spPr bwMode="auto">
          <a:xfrm>
            <a:off x="16559" y="-16135"/>
            <a:ext cx="4555441" cy="379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Documents and Settings\Administrator\Application Data\Tencent\Users\649350243\QQ\WinTemp\RichOle\HSX73~6LZ`ZSR9C74_H{3F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5"/>
          <a:stretch/>
        </p:blipFill>
        <p:spPr bwMode="auto">
          <a:xfrm>
            <a:off x="16559" y="4374038"/>
            <a:ext cx="4572000" cy="248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Documents and Settings\Administrator\Application Data\Tencent\Users\649350243\QQ\WinTemp\RichOle\HSX73~6LZ`ZSR9C74_H{3F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20" b="33940"/>
          <a:stretch/>
        </p:blipFill>
        <p:spPr bwMode="auto">
          <a:xfrm>
            <a:off x="-10893" y="3780148"/>
            <a:ext cx="4572000" cy="59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558" y="5616019"/>
            <a:ext cx="433941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 like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T-shirt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sz="4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Picture 3" descr="C:\Documents and Settings\Administrator\Application Data\Tencent\Users\649350243\QQ\WinTemp\RichOle\MF1G@ZI{IVN2X83FY]{Q95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35"/>
          <a:stretch/>
        </p:blipFill>
        <p:spPr bwMode="auto">
          <a:xfrm>
            <a:off x="4550004" y="8340"/>
            <a:ext cx="4593997" cy="377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Administrator\Application Data\Tencent\Users\649350243\QQ\WinTemp\RichOle\MF1G@ZI{IVN2X83FY]{Q95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82" b="28723"/>
          <a:stretch/>
        </p:blipFill>
        <p:spPr bwMode="auto">
          <a:xfrm>
            <a:off x="4572000" y="3780148"/>
            <a:ext cx="4572001" cy="111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Administrator\Application Data\Tencent\Users\649350243\QQ\WinTemp\RichOle\MF1G@ZI{IVN2X83FY]{Q95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4"/>
          <a:stretch/>
        </p:blipFill>
        <p:spPr bwMode="auto">
          <a:xfrm>
            <a:off x="4599518" y="4863277"/>
            <a:ext cx="4572001" cy="19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61107" y="5635772"/>
            <a:ext cx="469141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She like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dress</a:t>
            </a:r>
            <a:r>
              <a:rPr lang="en-US" altLang="zh-CN" sz="44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sz="4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089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istrator\Application Data\Tencent\Users\649350243\QQ\WinTemp\RichOle\M]U$P_)NOF[1CUP`Z5U(@6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65"/>
          <a:stretch/>
        </p:blipFill>
        <p:spPr bwMode="auto">
          <a:xfrm>
            <a:off x="0" y="-14064"/>
            <a:ext cx="4499992" cy="335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Administrator\Application Data\Tencent\Users\649350243\QQ\WinTemp\RichOle\M]U$P_)NOF[1CUP`Z5U(@6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82"/>
          <a:stretch/>
        </p:blipFill>
        <p:spPr bwMode="auto">
          <a:xfrm>
            <a:off x="0" y="4767942"/>
            <a:ext cx="4499992" cy="210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Documents and Settings\Administrator\Application Data\Tencent\Users\649350243\QQ\WinTemp\RichOle\M]U$P_)NOF[1CUP`Z5U(@6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35" b="30414"/>
          <a:stretch/>
        </p:blipFill>
        <p:spPr bwMode="auto">
          <a:xfrm>
            <a:off x="0" y="3341914"/>
            <a:ext cx="4499992" cy="142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008" y="5820002"/>
            <a:ext cx="4355976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She like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400" b="1" dirty="0" smtClean="0"/>
              <a:t> T-shirt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400" b="1" dirty="0" smtClean="0"/>
              <a:t>.</a:t>
            </a:r>
            <a:endParaRPr lang="zh-CN" altLang="en-US" sz="4400" b="1" dirty="0"/>
          </a:p>
        </p:txBody>
      </p:sp>
      <p:pic>
        <p:nvPicPr>
          <p:cNvPr id="8" name="Picture 6" descr="C:\Documents and Settings\Administrator\Application Data\Tencent\Users\649350243\QQ\WinTemp\RichOle\()F2BN4ZZFPHER]ITPY5RS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70"/>
          <a:stretch/>
        </p:blipFill>
        <p:spPr bwMode="auto">
          <a:xfrm>
            <a:off x="4499992" y="0"/>
            <a:ext cx="4644008" cy="334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Administrator\Application Data\Tencent\Users\649350243\QQ\WinTemp\RichOle\()F2BN4ZZFPHER]ITPY5RS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22"/>
          <a:stretch/>
        </p:blipFill>
        <p:spPr bwMode="auto">
          <a:xfrm>
            <a:off x="4499992" y="4054929"/>
            <a:ext cx="4644008" cy="281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Administrator\Application Data\Tencent\Users\649350243\QQ\WinTemp\RichOle\()F2BN4ZZFPHER]ITPY5RS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30" b="40873"/>
          <a:stretch/>
        </p:blipFill>
        <p:spPr bwMode="auto">
          <a:xfrm>
            <a:off x="4499992" y="3341915"/>
            <a:ext cx="4644008" cy="71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00465" y="5812292"/>
            <a:ext cx="4355976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     He like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400" b="1" dirty="0" smtClean="0"/>
              <a:t> car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400" b="1" dirty="0" smtClean="0"/>
              <a:t>.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5748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5" descr="C:\Documents and Settings\Administrator\Application Data\Tencent\Users\649350243\QQ\WinTemp\RichOle\~H`IZ)5ZQ]~8%~A9VP@A9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-9476" y="0"/>
            <a:ext cx="45814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Documents and Settings\Administrator\Application Data\Tencent\Users\649350243\QQ\WinTemp\RichOle\~H`IZ)5ZQ]~8%~A9VP@A9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53"/>
          <a:stretch/>
        </p:blipFill>
        <p:spPr bwMode="auto">
          <a:xfrm>
            <a:off x="13924" y="4767943"/>
            <a:ext cx="4558076" cy="2081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Documents and Settings\Administrator\Application Data\Tencent\Users\649350243\QQ\WinTemp\RichOle\~H`IZ)5ZQ]~8%~A9VP@A9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30405"/>
          <a:stretch/>
        </p:blipFill>
        <p:spPr bwMode="auto">
          <a:xfrm>
            <a:off x="-9477" y="3424131"/>
            <a:ext cx="4592289" cy="134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5932" y="5808542"/>
            <a:ext cx="441406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He like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800" b="1" dirty="0" smtClean="0"/>
              <a:t> T-shirt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800" b="1" dirty="0" smtClean="0"/>
              <a:t>.</a:t>
            </a:r>
            <a:endParaRPr lang="zh-CN" altLang="en-US" sz="4800" b="1" dirty="0"/>
          </a:p>
        </p:txBody>
      </p:sp>
      <p:pic>
        <p:nvPicPr>
          <p:cNvPr id="8" name="Picture 7" descr="C:\Documents and Settings\Administrator\Application Data\Tencent\Users\649350243\QQ\WinTemp\RichOle\A{XQY%5[Y2$[~9MV$_@EGB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62"/>
          <a:stretch/>
        </p:blipFill>
        <p:spPr bwMode="auto">
          <a:xfrm>
            <a:off x="4572000" y="0"/>
            <a:ext cx="4572000" cy="370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Documents and Settings\Administrator\Application Data\Tencent\Users\649350243\QQ\WinTemp\RichOle\A{XQY%5[Y2$[~9MV$_@EGB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11"/>
          <a:stretch/>
        </p:blipFill>
        <p:spPr bwMode="auto">
          <a:xfrm>
            <a:off x="4568078" y="4887686"/>
            <a:ext cx="4572000" cy="19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Documents and Settings\Administrator\Application Data\Tencent\Users\649350243\QQ\WinTemp\RichOle\A{XQY%5[Y2$[~9MV$_@EGB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73" b="28703"/>
          <a:stretch/>
        </p:blipFill>
        <p:spPr bwMode="auto">
          <a:xfrm>
            <a:off x="4572000" y="3701143"/>
            <a:ext cx="4572000" cy="118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26018" y="5804113"/>
            <a:ext cx="441406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   She like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800" b="1" dirty="0" smtClean="0"/>
              <a:t> kite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4800" b="1" dirty="0" smtClean="0"/>
              <a:t>.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49728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5" name="Picture 1" descr="C:\Documents and Settings\Administrator\Application Data\Tencent\Users\649350243\QQ\WinTemp\RichOle\FC_82%}T)1{VHMAP%M[~{W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38" y="0"/>
            <a:ext cx="9144000" cy="697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5823" y="1412776"/>
            <a:ext cx="787747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Comic Sans MS" panose="030F0702030302020204" pitchFamily="66" charset="0"/>
              </a:rPr>
              <a:t>         </a:t>
            </a:r>
            <a:r>
              <a:rPr lang="en-US" altLang="zh-CN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Homework</a:t>
            </a:r>
          </a:p>
          <a:p>
            <a:r>
              <a:rPr lang="zh-CN" altLang="en-US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采访家人和同学喜欢的物品</a:t>
            </a:r>
            <a:r>
              <a:rPr lang="en-US" altLang="zh-CN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zh-CN" altLang="en-US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下节</a:t>
            </a:r>
            <a:r>
              <a:rPr lang="zh-CN" altLang="en-US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课利用句型：</a:t>
            </a:r>
            <a:endParaRPr lang="en-US" altLang="zh-CN" sz="4800" b="1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US" altLang="zh-CN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  He likes …</a:t>
            </a:r>
          </a:p>
          <a:p>
            <a:r>
              <a:rPr lang="en-US" altLang="zh-CN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  She likes …</a:t>
            </a:r>
          </a:p>
          <a:p>
            <a:r>
              <a:rPr lang="zh-CN" altLang="en-US" sz="48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  进行汇报。</a:t>
            </a:r>
            <a:endParaRPr lang="zh-CN" altLang="en-US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33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129</Words>
  <Application>Microsoft Office PowerPoint</Application>
  <PresentationFormat>全屏显示(4:3)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User</cp:lastModifiedBy>
  <cp:revision>35</cp:revision>
  <dcterms:modified xsi:type="dcterms:W3CDTF">2002-04-15T17:03:41Z</dcterms:modified>
</cp:coreProperties>
</file>