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3" r:id="rId2"/>
  </p:sldMasterIdLst>
  <p:sldIdLst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FF99FF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84" autoAdjust="0"/>
    <p:restoredTop sz="94660"/>
  </p:normalViewPr>
  <p:slideViewPr>
    <p:cSldViewPr>
      <p:cViewPr>
        <p:scale>
          <a:sx n="75" d="100"/>
          <a:sy n="75" d="100"/>
        </p:scale>
        <p:origin x="-876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FAF62-F5BD-4352-B6BD-9DF47CA3B278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6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AB57E-1F84-4C10-8CF1-0687B24740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9E371-3FE6-4B4B-AAFB-7B9BEFA32F80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62ECD-4CCF-4CC7-9A00-7D8203FD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33B871-9060-4B8B-A72B-25649E7FE606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7B631-5747-430A-8DA2-C88A114D520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E31C25-37D6-461A-9E4E-55DD75AF2E3C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1CD646-7D20-42F5-8451-1DA5854E9F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3ED3EE-A94C-4DC7-8A94-B71000186409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7CCF39-50AD-4BD4-89B7-1D35AC8BF00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1F679F-EDFD-40B9-8761-42DE67ACE707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53F70-6505-47F3-9B63-630ACCDD87C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E7E00F-C7F6-431F-97C9-320DA143ED8D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B98F6-AAA5-4AAA-8DA6-5D0ED90FBB9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FE4101-F707-47EF-B520-D7CCDD17AA1A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97616-53DA-4A0A-9D13-0331B0AEF5F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29FC4-9501-4FCB-97A0-C2186DCF4324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534EDC-9ED4-4700-958B-98F2EDF2771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599F7D-CE2B-4E20-9979-3F6BAA02632B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4F1DD-C1F0-4547-960C-D24AB1436C3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A377B3-36C6-45E4-B387-F313316D9C39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EDB69-2B94-43BD-8BB7-64A1EA83B14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3B644-C5C7-4562-8283-73682CB3A23B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D5EC7-7D33-418D-B02B-E8DC694E80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F0D24A-A02D-43D1-8431-106AFB30ACF2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C3C41-EA54-40CC-8712-41D10F6D80F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53BCE0-F3CA-4EAE-8B35-EBBFABFABC77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C2DA9E-C4C7-4929-B575-97DFD638337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3BD8A-6335-4636-BEFF-F35E711388B1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7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15F3A-E542-47F3-A441-AEEB36BDBB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EDFAE-6DC3-4903-B177-9890AF1482E6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6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8A236-AC3A-4EC7-B88B-FB563C6E39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D0532-0703-41C7-812A-49B9361DA49D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F16CC-BF9A-4BAA-94DE-1603DCD6DD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1A262-F505-4D9D-9108-46CA9F7FAADD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4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B1AF6-E170-440D-AA9A-74A65339C2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22A13-F2B4-4492-8922-47F6518BC144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7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EAA23-96D1-4B46-89F1-50D0C1566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A53B6-D211-4EED-A0FA-CE1899FB400F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639D-BC34-4F93-95EB-B241EDB3BB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8ED0F-778A-4428-AB9F-22CBCBF0E0DE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F88E7-0E34-498C-BC05-65F791490E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029" name="文本占位符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0079362-E2AB-4861-82BD-979D2C656489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7DD2B88-5A20-49F0-9FA9-6E2A1EF753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696" r:id="rId4"/>
    <p:sldLayoutId id="2147483711" r:id="rId5"/>
    <p:sldLayoutId id="2147483695" r:id="rId6"/>
    <p:sldLayoutId id="2147483712" r:id="rId7"/>
    <p:sldLayoutId id="2147483713" r:id="rId8"/>
    <p:sldLayoutId id="2147483694" r:id="rId9"/>
    <p:sldLayoutId id="2147483714" r:id="rId10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隶书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华文楷体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华文楷体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华文楷体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华文楷体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华文楷体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FFB892B-B599-4919-AFEA-ADE292ACC03E}" type="datetimeFigureOut">
              <a:rPr lang="zh-CN" altLang="en-US"/>
              <a:pPr/>
              <a:t>2014/10/26 Sunday</a:t>
            </a:fld>
            <a:endParaRPr lang="en-US" altLang="zh-CN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A424D93-3B8A-472F-AD18-DD1181445E7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-30163" y="1701800"/>
            <a:ext cx="8939213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 i="1">
                <a:solidFill>
                  <a:srgbClr val="6600CC"/>
                </a:solidFill>
                <a:latin typeface="Times New Roman" pitchFamily="18" charset="0"/>
                <a:ea typeface="华文楷体"/>
              </a:rPr>
              <a:t>              Module  5</a:t>
            </a:r>
          </a:p>
          <a:p>
            <a:endParaRPr lang="zh-CN" altLang="en-US" sz="5400" b="1" i="1">
              <a:solidFill>
                <a:srgbClr val="6600CC"/>
              </a:solidFill>
              <a:latin typeface="Times New Roman" pitchFamily="18" charset="0"/>
              <a:ea typeface="华文楷体"/>
            </a:endParaRPr>
          </a:p>
          <a:p>
            <a:r>
              <a:rPr lang="zh-CN" altLang="en-US" sz="5400" b="1" i="1">
                <a:solidFill>
                  <a:srgbClr val="6600CC"/>
                </a:solidFill>
                <a:latin typeface="Times New Roman" pitchFamily="18" charset="0"/>
                <a:ea typeface="华文楷体"/>
              </a:rPr>
              <a:t>Unit  2  That  is  a  yellow  cat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getCASXIVHW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845"/>
          <a:stretch>
            <a:fillRect/>
          </a:stretch>
        </p:blipFill>
        <p:spPr bwMode="auto">
          <a:xfrm>
            <a:off x="5465763" y="1214438"/>
            <a:ext cx="3678237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getCANBX7C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1EF"/>
              </a:clrFrom>
              <a:clrTo>
                <a:srgbClr val="F1F1EF">
                  <a:alpha val="0"/>
                </a:srgbClr>
              </a:clrTo>
            </a:clrChange>
          </a:blip>
          <a:srcRect l="10352" t="41179" r="18570" b="4218"/>
          <a:stretch>
            <a:fillRect/>
          </a:stretch>
        </p:blipFill>
        <p:spPr bwMode="auto">
          <a:xfrm>
            <a:off x="180975" y="3517900"/>
            <a:ext cx="27209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2"/>
          <p:cNvSpPr>
            <a:spLocks noChangeArrowheads="1"/>
          </p:cNvSpPr>
          <p:nvPr/>
        </p:nvSpPr>
        <p:spPr bwMode="auto">
          <a:xfrm flipH="1" flipV="1">
            <a:off x="0" y="0"/>
            <a:ext cx="6553200" cy="1266825"/>
          </a:xfrm>
          <a:prstGeom prst="wedgeEllipseCallout">
            <a:avLst>
              <a:gd name="adj1" fmla="val -40745"/>
              <a:gd name="adj2" fmla="val -1307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+mn-cs"/>
              </a:rPr>
              <a:t>          is  a             dog .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643313" y="357188"/>
            <a:ext cx="171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Franklin Gothic Book"/>
                <a:ea typeface="华文楷体"/>
              </a:rPr>
              <a:t>black</a:t>
            </a:r>
            <a:endParaRPr lang="zh-CN" altLang="en-US" sz="3600" b="1">
              <a:latin typeface="Franklin Gothic Book"/>
              <a:ea typeface="华文楷体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57250" y="357188"/>
            <a:ext cx="1571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Franklin Gothic Book"/>
                <a:ea typeface="华文楷体"/>
              </a:rPr>
              <a:t>That</a:t>
            </a:r>
            <a:endParaRPr lang="zh-CN" altLang="en-US" sz="36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 descr="Mummy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8" y="2143125"/>
            <a:ext cx="2843212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 descr="getCA66J6R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0063" y="3214688"/>
            <a:ext cx="3032125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2"/>
          <p:cNvSpPr>
            <a:spLocks noChangeArrowheads="1"/>
          </p:cNvSpPr>
          <p:nvPr/>
        </p:nvSpPr>
        <p:spPr bwMode="auto">
          <a:xfrm flipH="1" flipV="1">
            <a:off x="2643188" y="112713"/>
            <a:ext cx="6265862" cy="1054100"/>
          </a:xfrm>
          <a:prstGeom prst="wedgeEllipseCallout">
            <a:avLst>
              <a:gd name="adj1" fmla="val 19736"/>
              <a:gd name="adj2" fmla="val -167454"/>
            </a:avLst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+mn-ea"/>
                <a:cs typeface="+mn-cs"/>
              </a:rPr>
              <a:t>          is  a           dog .</a:t>
            </a:r>
            <a:endParaRPr lang="zh-CN" altLang="en-US" sz="4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215063" y="357188"/>
            <a:ext cx="1285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  <a:latin typeface="Franklin Gothic Book"/>
                <a:ea typeface="华文楷体"/>
              </a:rPr>
              <a:t>blue</a:t>
            </a:r>
            <a:endParaRPr lang="zh-CN" altLang="en-US" sz="3600" b="1">
              <a:solidFill>
                <a:srgbClr val="0070C0"/>
              </a:solidFill>
              <a:latin typeface="Franklin Gothic Book"/>
              <a:ea typeface="华文楷体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43313" y="357188"/>
            <a:ext cx="1500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Franklin Gothic Book"/>
                <a:ea typeface="华文楷体"/>
              </a:rPr>
              <a:t>This</a:t>
            </a:r>
            <a:endParaRPr lang="zh-CN" altLang="en-US" sz="36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85938" y="2071688"/>
            <a:ext cx="535781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Franklin Gothic Book"/>
                <a:ea typeface="华文楷体"/>
              </a:rPr>
              <a:t>This   is   a   </a:t>
            </a:r>
            <a:r>
              <a:rPr lang="en-US" altLang="zh-CN" sz="3200" b="1">
                <a:solidFill>
                  <a:schemeClr val="bg1"/>
                </a:solidFill>
                <a:latin typeface="Franklin Gothic Book"/>
                <a:ea typeface="华文楷体"/>
              </a:rPr>
              <a:t>white</a:t>
            </a:r>
            <a:r>
              <a:rPr lang="en-US" altLang="zh-CN" sz="3200" b="1">
                <a:latin typeface="Franklin Gothic Book"/>
                <a:ea typeface="华文楷体"/>
              </a:rPr>
              <a:t>  cat.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Franklin Gothic Book"/>
                <a:ea typeface="华文楷体"/>
              </a:rPr>
              <a:t>That   is   a   </a:t>
            </a:r>
            <a:r>
              <a:rPr lang="en-US" altLang="zh-CN" sz="3200" b="1">
                <a:solidFill>
                  <a:srgbClr val="FFFF00"/>
                </a:solidFill>
                <a:latin typeface="Franklin Gothic Book"/>
                <a:ea typeface="华文楷体"/>
              </a:rPr>
              <a:t>yellow</a:t>
            </a:r>
            <a:r>
              <a:rPr lang="en-US" altLang="zh-CN" sz="3200" b="1">
                <a:latin typeface="Franklin Gothic Book"/>
                <a:ea typeface="华文楷体"/>
              </a:rPr>
              <a:t>  cat.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Franklin Gothic Book"/>
                <a:ea typeface="华文楷体"/>
              </a:rPr>
              <a:t>That   is   a   black   dog.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Franklin Gothic Book"/>
                <a:ea typeface="华文楷体"/>
              </a:rPr>
              <a:t>This   is   a   </a:t>
            </a:r>
            <a:r>
              <a:rPr lang="en-US" altLang="zh-CN" sz="3200" b="1">
                <a:solidFill>
                  <a:schemeClr val="accent2"/>
                </a:solidFill>
                <a:latin typeface="Franklin Gothic Book"/>
                <a:ea typeface="华文楷体"/>
              </a:rPr>
              <a:t>blue </a:t>
            </a:r>
            <a:r>
              <a:rPr lang="en-US" altLang="zh-CN" sz="3200" b="1">
                <a:latin typeface="Franklin Gothic Book"/>
                <a:ea typeface="华文楷体"/>
              </a:rPr>
              <a:t>   dog.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4313" y="571500"/>
            <a:ext cx="51752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latin typeface="Franklin Gothic Book"/>
                <a:ea typeface="华文楷体"/>
              </a:rPr>
              <a:t>Homework: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5750" y="2643188"/>
            <a:ext cx="83581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latin typeface="Franklin Gothic Book"/>
                <a:ea typeface="华文楷体"/>
              </a:rPr>
              <a:t>1 </a:t>
            </a:r>
            <a:r>
              <a:rPr lang="zh-CN" altLang="en-US" sz="4800" b="1">
                <a:latin typeface="Franklin Gothic Book"/>
                <a:ea typeface="华文楷体"/>
              </a:rPr>
              <a:t>向家人展示所学韵句。</a:t>
            </a:r>
            <a:endParaRPr lang="en-US" altLang="zh-CN" sz="4800" b="1">
              <a:latin typeface="Franklin Gothic Book"/>
              <a:ea typeface="华文楷体"/>
            </a:endParaRPr>
          </a:p>
          <a:p>
            <a:endParaRPr lang="en-US" altLang="zh-CN" sz="4800" b="1">
              <a:latin typeface="Franklin Gothic Book"/>
              <a:ea typeface="华文楷体"/>
            </a:endParaRPr>
          </a:p>
          <a:p>
            <a:r>
              <a:rPr lang="en-US" altLang="zh-CN" sz="4800" b="1">
                <a:latin typeface="Franklin Gothic Book"/>
                <a:ea typeface="华文楷体"/>
              </a:rPr>
              <a:t>2 </a:t>
            </a:r>
            <a:r>
              <a:rPr lang="zh-CN" altLang="en-US" sz="4800" b="1">
                <a:latin typeface="Franklin Gothic Book"/>
                <a:ea typeface="华文楷体"/>
              </a:rPr>
              <a:t>用</a:t>
            </a:r>
            <a:r>
              <a:rPr lang="en-US" altLang="zh-CN" sz="4800" b="1">
                <a:latin typeface="Franklin Gothic Book"/>
                <a:ea typeface="华文楷体"/>
              </a:rPr>
              <a:t>this ,that </a:t>
            </a:r>
            <a:r>
              <a:rPr lang="zh-CN" altLang="en-US" sz="4800" b="1">
                <a:latin typeface="Franklin Gothic Book"/>
                <a:ea typeface="华文楷体"/>
              </a:rPr>
              <a:t>介绍远近事物。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357188" y="642938"/>
            <a:ext cx="6011862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600">
                <a:latin typeface="Franklin Gothic Book"/>
                <a:ea typeface="华文楷体"/>
              </a:rPr>
              <a:t>   </a:t>
            </a:r>
            <a:r>
              <a:rPr lang="en-US" altLang="zh-CN" sz="16600" b="1">
                <a:latin typeface="Franklin Gothic Book"/>
                <a:ea typeface="华文楷体"/>
              </a:rPr>
              <a:t>this</a:t>
            </a: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1643063" y="3716338"/>
            <a:ext cx="51085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 b="1">
                <a:latin typeface="Franklin Gothic Book"/>
                <a:ea typeface="华文楷体"/>
              </a:rPr>
              <a:t>这，这个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2714625" y="1143000"/>
            <a:ext cx="4551363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600" b="1">
                <a:latin typeface="Franklin Gothic Book"/>
                <a:ea typeface="华文楷体"/>
              </a:rPr>
              <a:t>that</a:t>
            </a:r>
            <a:endParaRPr lang="zh-CN" altLang="en-US" sz="16600" b="1">
              <a:latin typeface="Franklin Gothic Book"/>
              <a:ea typeface="华文楷体"/>
            </a:endParaRP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857250" y="4070350"/>
            <a:ext cx="77152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Franklin Gothic Book"/>
                <a:ea typeface="华文楷体"/>
              </a:rPr>
              <a:t>     那，那个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09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28688" y="1571625"/>
            <a:ext cx="357187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latin typeface="Franklin Gothic Book"/>
                <a:ea typeface="华文楷体"/>
              </a:rPr>
              <a:t>This is</a:t>
            </a:r>
          </a:p>
          <a:p>
            <a:endParaRPr lang="en-US" altLang="zh-CN">
              <a:latin typeface="Franklin Gothic Book"/>
              <a:ea typeface="华文楷体"/>
            </a:endParaRPr>
          </a:p>
          <a:p>
            <a:r>
              <a:rPr lang="en-US" altLang="zh-CN" sz="3600">
                <a:latin typeface="Franklin Gothic Book"/>
                <a:ea typeface="华文楷体"/>
              </a:rPr>
              <a:t>       </a:t>
            </a:r>
            <a:r>
              <a:rPr lang="zh-CN" altLang="en-US" sz="3600">
                <a:latin typeface="Franklin Gothic Book"/>
                <a:ea typeface="华文楷体"/>
              </a:rPr>
              <a:t>这是</a:t>
            </a:r>
            <a:endParaRPr lang="en-US" altLang="zh-CN" sz="3600">
              <a:latin typeface="Franklin Gothic Book"/>
              <a:ea typeface="华文楷体"/>
            </a:endParaRPr>
          </a:p>
          <a:p>
            <a:r>
              <a:rPr lang="zh-CN" altLang="en-US" sz="2800">
                <a:latin typeface="Franklin Gothic Book"/>
                <a:ea typeface="华文楷体"/>
              </a:rPr>
              <a:t>（向别人介绍离你</a:t>
            </a:r>
            <a:r>
              <a:rPr lang="zh-CN" altLang="en-US" sz="2800" b="1">
                <a:solidFill>
                  <a:srgbClr val="FF0000"/>
                </a:solidFill>
                <a:latin typeface="Franklin Gothic Book"/>
                <a:ea typeface="华文楷体"/>
              </a:rPr>
              <a:t>近</a:t>
            </a:r>
            <a:r>
              <a:rPr lang="zh-CN" altLang="en-US" sz="2800">
                <a:latin typeface="Franklin Gothic Book"/>
                <a:ea typeface="华文楷体"/>
              </a:rPr>
              <a:t>的人或物）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0625" y="1643063"/>
            <a:ext cx="335756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latin typeface="Franklin Gothic Book"/>
                <a:ea typeface="华文楷体"/>
              </a:rPr>
              <a:t>  That is</a:t>
            </a:r>
          </a:p>
          <a:p>
            <a:r>
              <a:rPr lang="en-US" altLang="zh-CN" sz="3600">
                <a:latin typeface="Franklin Gothic Book"/>
                <a:ea typeface="华文楷体"/>
              </a:rPr>
              <a:t>         </a:t>
            </a:r>
          </a:p>
          <a:p>
            <a:r>
              <a:rPr lang="en-US" altLang="zh-CN" sz="3600">
                <a:latin typeface="Franklin Gothic Book"/>
                <a:ea typeface="华文楷体"/>
              </a:rPr>
              <a:t>          </a:t>
            </a:r>
            <a:r>
              <a:rPr lang="zh-CN" altLang="en-US" sz="3600">
                <a:latin typeface="Franklin Gothic Book"/>
                <a:ea typeface="华文楷体"/>
              </a:rPr>
              <a:t>那是</a:t>
            </a:r>
            <a:endParaRPr lang="en-US" altLang="zh-CN" sz="3600">
              <a:latin typeface="Franklin Gothic Book"/>
              <a:ea typeface="华文楷体"/>
            </a:endParaRPr>
          </a:p>
          <a:p>
            <a:r>
              <a:rPr lang="zh-CN" altLang="en-US" sz="2800">
                <a:latin typeface="Franklin Gothic Book"/>
                <a:ea typeface="华文楷体"/>
              </a:rPr>
              <a:t>（向别人介绍离你</a:t>
            </a:r>
            <a:r>
              <a:rPr lang="zh-CN" altLang="en-US" sz="2800" b="1">
                <a:solidFill>
                  <a:srgbClr val="FF0000"/>
                </a:solidFill>
                <a:latin typeface="Franklin Gothic Book"/>
                <a:ea typeface="华文楷体"/>
              </a:rPr>
              <a:t>远</a:t>
            </a:r>
            <a:r>
              <a:rPr lang="zh-CN" altLang="en-US" sz="2800">
                <a:latin typeface="Franklin Gothic Book"/>
                <a:ea typeface="华文楷体"/>
              </a:rPr>
              <a:t>的人或物）</a:t>
            </a:r>
          </a:p>
          <a:p>
            <a:endParaRPr lang="zh-CN" altLang="en-US" sz="3600"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Mummy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2349500"/>
            <a:ext cx="2257425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CASDW56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8" y="2643188"/>
            <a:ext cx="2171700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85938" y="1357313"/>
            <a:ext cx="56435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 u="sng">
                <a:solidFill>
                  <a:srgbClr val="FF0000"/>
                </a:solidFill>
                <a:latin typeface="Times New Roman" pitchFamily="18" charset="0"/>
                <a:ea typeface="华文楷体"/>
              </a:rPr>
              <a:t>This  </a:t>
            </a:r>
            <a:r>
              <a:rPr lang="zh-CN" altLang="en-US" sz="4400" b="1">
                <a:latin typeface="Times New Roman" pitchFamily="18" charset="0"/>
                <a:ea typeface="华文楷体"/>
              </a:rPr>
              <a:t>is</a:t>
            </a:r>
            <a:r>
              <a:rPr lang="zh-CN" altLang="en-US" sz="4400" b="1">
                <a:solidFill>
                  <a:srgbClr val="FF0000"/>
                </a:solidFill>
                <a:latin typeface="Times New Roman" pitchFamily="18" charset="0"/>
                <a:ea typeface="华文楷体"/>
              </a:rPr>
              <a:t>  </a:t>
            </a:r>
            <a:r>
              <a:rPr lang="zh-CN" altLang="en-US" sz="4400" b="1">
                <a:latin typeface="Times New Roman" pitchFamily="18" charset="0"/>
                <a:ea typeface="华文楷体"/>
              </a:rPr>
              <a:t>an  apple </a:t>
            </a:r>
            <a:r>
              <a:rPr lang="zh-CN" altLang="en-US" sz="4400" b="1">
                <a:solidFill>
                  <a:srgbClr val="6600CC"/>
                </a:solidFill>
                <a:latin typeface="Times New Roman" pitchFamily="18" charset="0"/>
                <a:ea typeface="华文楷体"/>
              </a:rPr>
              <a:t> .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00125" y="5643563"/>
            <a:ext cx="47640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u="sng">
                <a:solidFill>
                  <a:srgbClr val="FF0000"/>
                </a:solidFill>
                <a:latin typeface="Times New Roman" pitchFamily="18" charset="0"/>
                <a:ea typeface="华文楷体"/>
              </a:rPr>
              <a:t>That  </a:t>
            </a:r>
            <a:r>
              <a:rPr lang="zh-CN" altLang="en-US" sz="4400" b="1">
                <a:latin typeface="Times New Roman" pitchFamily="18" charset="0"/>
                <a:ea typeface="华文楷体"/>
              </a:rPr>
              <a:t>is</a:t>
            </a:r>
            <a:r>
              <a:rPr lang="zh-CN" altLang="en-US" sz="4400" b="1">
                <a:solidFill>
                  <a:srgbClr val="FF0000"/>
                </a:solidFill>
                <a:latin typeface="Times New Roman" pitchFamily="18" charset="0"/>
                <a:ea typeface="华文楷体"/>
              </a:rPr>
              <a:t> </a:t>
            </a:r>
            <a:r>
              <a:rPr lang="zh-CN" altLang="en-US" sz="4400" b="1">
                <a:solidFill>
                  <a:srgbClr val="6600CC"/>
                </a:solidFill>
                <a:latin typeface="Times New Roman" pitchFamily="18" charset="0"/>
                <a:ea typeface="华文楷体"/>
              </a:rPr>
              <a:t> </a:t>
            </a:r>
            <a:r>
              <a:rPr lang="zh-CN" altLang="en-US" sz="4400" b="1">
                <a:latin typeface="Times New Roman" pitchFamily="18" charset="0"/>
                <a:ea typeface="华文楷体"/>
              </a:rPr>
              <a:t>an  apple</a:t>
            </a:r>
            <a:r>
              <a:rPr lang="zh-CN" altLang="en-US" sz="4400" b="1">
                <a:solidFill>
                  <a:srgbClr val="6600CC"/>
                </a:solidFill>
                <a:latin typeface="Times New Roman" pitchFamily="18" charset="0"/>
                <a:ea typeface="华文楷体"/>
              </a:rPr>
              <a:t>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77 -1.85185E-6 L -0.44965 -1.85185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0" y="1295400"/>
            <a:ext cx="56388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Franklin Gothic Book"/>
                <a:ea typeface="华文楷体"/>
              </a:rPr>
              <a:t>  a        </a:t>
            </a:r>
            <a:r>
              <a:rPr lang="en-US" altLang="zh-CN" sz="4000">
                <a:solidFill>
                  <a:schemeClr val="bg1"/>
                </a:solidFill>
                <a:latin typeface="Franklin Gothic Book"/>
                <a:ea typeface="华文楷体"/>
              </a:rPr>
              <a:t>white</a:t>
            </a:r>
            <a:r>
              <a:rPr lang="en-US" altLang="zh-CN" sz="4000">
                <a:latin typeface="Franklin Gothic Book"/>
                <a:ea typeface="华文楷体"/>
              </a:rPr>
              <a:t>     cat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Franklin Gothic Book"/>
                <a:ea typeface="华文楷体"/>
              </a:rPr>
              <a:t>一只    </a:t>
            </a:r>
            <a:r>
              <a:rPr lang="zh-CN" altLang="en-US" sz="4000">
                <a:solidFill>
                  <a:schemeClr val="bg1"/>
                </a:solidFill>
                <a:latin typeface="Franklin Gothic Book"/>
                <a:ea typeface="华文楷体"/>
              </a:rPr>
              <a:t>白色的</a:t>
            </a:r>
            <a:r>
              <a:rPr lang="zh-CN" altLang="en-US" sz="4000">
                <a:latin typeface="Franklin Gothic Book"/>
                <a:ea typeface="华文楷体"/>
              </a:rPr>
              <a:t>    猫</a:t>
            </a:r>
          </a:p>
          <a:p>
            <a:pPr>
              <a:spcBef>
                <a:spcPct val="50000"/>
              </a:spcBef>
            </a:pPr>
            <a:r>
              <a:rPr lang="en-US" altLang="zh-CN" sz="4000">
                <a:latin typeface="Franklin Gothic Book"/>
                <a:ea typeface="华文楷体"/>
              </a:rPr>
              <a:t>a         </a:t>
            </a:r>
            <a:r>
              <a:rPr lang="en-US" altLang="zh-CN" sz="4000">
                <a:solidFill>
                  <a:srgbClr val="FFFF00"/>
                </a:solidFill>
                <a:latin typeface="Franklin Gothic Book"/>
                <a:ea typeface="华文楷体"/>
              </a:rPr>
              <a:t>yellow</a:t>
            </a:r>
            <a:r>
              <a:rPr lang="en-US" altLang="zh-CN" sz="4000">
                <a:latin typeface="Franklin Gothic Book"/>
                <a:ea typeface="华文楷体"/>
              </a:rPr>
              <a:t>      cat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Franklin Gothic Book"/>
                <a:ea typeface="华文楷体"/>
              </a:rPr>
              <a:t>一只    </a:t>
            </a:r>
            <a:r>
              <a:rPr lang="zh-CN" altLang="en-US" sz="4000">
                <a:solidFill>
                  <a:srgbClr val="FFFF00"/>
                </a:solidFill>
                <a:latin typeface="Franklin Gothic Book"/>
                <a:ea typeface="华文楷体"/>
              </a:rPr>
              <a:t>黄色的</a:t>
            </a:r>
            <a:r>
              <a:rPr lang="zh-CN" altLang="en-US" sz="4000">
                <a:latin typeface="Franklin Gothic Book"/>
                <a:ea typeface="华文楷体"/>
              </a:rPr>
              <a:t>    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14563" y="1785938"/>
            <a:ext cx="457200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Franklin Gothic Book"/>
                <a:ea typeface="华文楷体"/>
              </a:rPr>
              <a:t> </a:t>
            </a:r>
            <a:r>
              <a:rPr lang="en-US" altLang="zh-CN" sz="4000" b="1">
                <a:solidFill>
                  <a:schemeClr val="bg1"/>
                </a:solidFill>
                <a:latin typeface="Franklin Gothic Book"/>
                <a:ea typeface="华文楷体"/>
              </a:rPr>
              <a:t>a</a:t>
            </a:r>
            <a:r>
              <a:rPr lang="en-US" altLang="zh-CN" sz="4000" b="1">
                <a:latin typeface="Franklin Gothic Book"/>
                <a:ea typeface="华文楷体"/>
              </a:rPr>
              <a:t>     black   </a:t>
            </a:r>
            <a:r>
              <a:rPr lang="en-US" altLang="zh-CN" sz="4000" b="1">
                <a:solidFill>
                  <a:schemeClr val="bg1"/>
                </a:solidFill>
                <a:latin typeface="Franklin Gothic Book"/>
                <a:ea typeface="华文楷体"/>
              </a:rPr>
              <a:t>dog</a:t>
            </a: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chemeClr val="bg1"/>
                </a:solidFill>
                <a:latin typeface="Franklin Gothic Book"/>
                <a:ea typeface="华文楷体"/>
              </a:rPr>
              <a:t> </a:t>
            </a:r>
            <a:r>
              <a:rPr lang="zh-CN" altLang="en-US" sz="4000" b="1">
                <a:solidFill>
                  <a:schemeClr val="bg1"/>
                </a:solidFill>
                <a:latin typeface="Franklin Gothic Book"/>
                <a:ea typeface="华文楷体"/>
              </a:rPr>
              <a:t>一只 </a:t>
            </a:r>
            <a:r>
              <a:rPr lang="zh-CN" altLang="en-US" sz="4000" b="1">
                <a:latin typeface="Franklin Gothic Book"/>
                <a:ea typeface="华文楷体"/>
              </a:rPr>
              <a:t>黑色的  </a:t>
            </a:r>
            <a:r>
              <a:rPr lang="zh-CN" altLang="en-US" sz="4000" b="1">
                <a:solidFill>
                  <a:schemeClr val="bg1"/>
                </a:solidFill>
                <a:latin typeface="Franklin Gothic Book"/>
                <a:ea typeface="华文楷体"/>
              </a:rPr>
              <a:t>狗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bg1"/>
                </a:solidFill>
                <a:latin typeface="Franklin Gothic Book"/>
                <a:ea typeface="华文楷体"/>
              </a:rPr>
              <a:t>  </a:t>
            </a:r>
            <a:r>
              <a:rPr lang="en-US" altLang="zh-CN" sz="4000" b="1">
                <a:solidFill>
                  <a:schemeClr val="bg1"/>
                </a:solidFill>
                <a:latin typeface="Franklin Gothic Book"/>
                <a:ea typeface="华文楷体"/>
              </a:rPr>
              <a:t>a     </a:t>
            </a:r>
            <a:r>
              <a:rPr lang="en-US" altLang="zh-CN" sz="4000" b="1">
                <a:solidFill>
                  <a:srgbClr val="0000CC"/>
                </a:solidFill>
                <a:latin typeface="Franklin Gothic Book"/>
                <a:ea typeface="华文楷体"/>
              </a:rPr>
              <a:t>blue</a:t>
            </a:r>
            <a:r>
              <a:rPr lang="en-US" altLang="zh-CN" sz="4000" b="1">
                <a:solidFill>
                  <a:schemeClr val="bg1"/>
                </a:solidFill>
                <a:latin typeface="Franklin Gothic Book"/>
                <a:ea typeface="华文楷体"/>
              </a:rPr>
              <a:t>     dg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bg1"/>
                </a:solidFill>
                <a:latin typeface="Franklin Gothic Book"/>
                <a:ea typeface="华文楷体"/>
              </a:rPr>
              <a:t>一只  </a:t>
            </a:r>
            <a:r>
              <a:rPr lang="zh-CN" altLang="en-US" sz="4000" b="1">
                <a:solidFill>
                  <a:srgbClr val="0000CC"/>
                </a:solidFill>
                <a:latin typeface="Franklin Gothic Book"/>
                <a:ea typeface="华文楷体"/>
              </a:rPr>
              <a:t>蓝色的</a:t>
            </a:r>
            <a:r>
              <a:rPr lang="zh-CN" altLang="en-US" sz="4000" b="1">
                <a:solidFill>
                  <a:schemeClr val="bg1"/>
                </a:solidFill>
                <a:latin typeface="Franklin Gothic Book"/>
                <a:ea typeface="华文楷体"/>
              </a:rPr>
              <a:t>  狗</a:t>
            </a:r>
            <a:endParaRPr lang="zh-CN" altLang="en-US" sz="4000" b="1"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getCASXIVHW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845"/>
          <a:stretch>
            <a:fillRect/>
          </a:stretch>
        </p:blipFill>
        <p:spPr bwMode="auto">
          <a:xfrm>
            <a:off x="5345113" y="692150"/>
            <a:ext cx="3678237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6" descr="5192931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3286125"/>
            <a:ext cx="435610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2"/>
          <p:cNvSpPr>
            <a:spLocks noChangeArrowheads="1"/>
          </p:cNvSpPr>
          <p:nvPr/>
        </p:nvSpPr>
        <p:spPr bwMode="auto">
          <a:xfrm flipV="1">
            <a:off x="180975" y="690563"/>
            <a:ext cx="5614988" cy="1368425"/>
          </a:xfrm>
          <a:prstGeom prst="wedgeEllipseCallout">
            <a:avLst>
              <a:gd name="adj1" fmla="val 41023"/>
              <a:gd name="adj2" fmla="val -9834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rPr>
              <a:t>       </a:t>
            </a:r>
            <a:r>
              <a:rPr lang="zh-CN" altLang="en-US" sz="4400" b="1" dirty="0">
                <a:solidFill>
                  <a:schemeClr val="accent2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zh-CN" altLang="en-US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+mn-ea"/>
                <a:cs typeface="+mn-cs"/>
              </a:rPr>
              <a:t>is  a            cat</a:t>
            </a:r>
            <a:r>
              <a:rPr lang="en-US" altLang="zh-CN" sz="44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+mn-ea"/>
                <a:cs typeface="+mn-cs"/>
              </a:rPr>
              <a:t>.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86125" y="1143000"/>
            <a:ext cx="1714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Franklin Gothic Book"/>
                <a:ea typeface="华文楷体"/>
              </a:rPr>
              <a:t>white</a:t>
            </a:r>
            <a:endParaRPr lang="zh-CN" altLang="en-US" sz="3600" b="1">
              <a:solidFill>
                <a:schemeClr val="bg1"/>
              </a:solidFill>
              <a:latin typeface="Franklin Gothic Book"/>
              <a:ea typeface="华文楷体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4375" y="1071563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Franklin Gothic Book"/>
                <a:ea typeface="华文楷体"/>
              </a:rPr>
              <a:t>This</a:t>
            </a:r>
            <a:endParaRPr lang="zh-CN" altLang="en-US" sz="40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Mummy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2565400"/>
            <a:ext cx="2646362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5" descr="Mypsd_67378_201109161448200002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2565400"/>
            <a:ext cx="33210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2"/>
          <p:cNvSpPr>
            <a:spLocks noChangeArrowheads="1"/>
          </p:cNvSpPr>
          <p:nvPr/>
        </p:nvSpPr>
        <p:spPr bwMode="auto">
          <a:xfrm flipH="1" flipV="1">
            <a:off x="1979613" y="620713"/>
            <a:ext cx="6480175" cy="1223962"/>
          </a:xfrm>
          <a:prstGeom prst="wedgeEllipseCallout">
            <a:avLst>
              <a:gd name="adj1" fmla="val -12944"/>
              <a:gd name="adj2" fmla="val -180199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+mn-ea"/>
                <a:cs typeface="+mn-cs"/>
              </a:rPr>
              <a:t>         is  a              cat .</a:t>
            </a:r>
            <a:endParaRPr lang="zh-CN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500688" y="1000125"/>
            <a:ext cx="2000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FF00"/>
                </a:solidFill>
                <a:latin typeface="Franklin Gothic Book"/>
                <a:ea typeface="华文楷体"/>
              </a:rPr>
              <a:t>yellow</a:t>
            </a:r>
            <a:endParaRPr lang="zh-CN" altLang="en-US" sz="3200" b="1">
              <a:solidFill>
                <a:srgbClr val="FFFF00"/>
              </a:solidFill>
              <a:latin typeface="Franklin Gothic Book"/>
              <a:ea typeface="华文楷体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71750" y="1000125"/>
            <a:ext cx="16430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Franklin Gothic Book"/>
                <a:ea typeface="华文楷体"/>
              </a:rPr>
              <a:t>  That</a:t>
            </a:r>
            <a:endParaRPr lang="zh-CN" altLang="en-US" sz="3600" b="1">
              <a:solidFill>
                <a:srgbClr val="FF0000"/>
              </a:solidFill>
              <a:latin typeface="Franklin Gothic Book"/>
              <a:ea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ww.7cxk.com0">
  <a:themeElements>
    <a:clrScheme name="www.7cxk.com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跋涉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217</TotalTime>
  <Words>154</Words>
  <Application>Microsoft Office PowerPoint</Application>
  <PresentationFormat>全屏显示(4:3)</PresentationFormat>
  <Paragraphs>45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9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Franklin Gothic Book</vt:lpstr>
      <vt:lpstr>华文楷体</vt:lpstr>
      <vt:lpstr>Arial</vt:lpstr>
      <vt:lpstr>Franklin Gothic Medium</vt:lpstr>
      <vt:lpstr>隶书</vt:lpstr>
      <vt:lpstr>Wingdings 2</vt:lpstr>
      <vt:lpstr>Calibri</vt:lpstr>
      <vt:lpstr>宋体</vt:lpstr>
      <vt:lpstr>Times New Roman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www.7cxk.com0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Microsoft</cp:lastModifiedBy>
  <cp:revision>12</cp:revision>
  <dcterms:created xsi:type="dcterms:W3CDTF">2013-10-29T01:09:48Z</dcterms:created>
  <dcterms:modified xsi:type="dcterms:W3CDTF">2014-10-26T09:41:11Z</dcterms:modified>
</cp:coreProperties>
</file>