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58" r:id="rId4"/>
    <p:sldId id="259" r:id="rId5"/>
    <p:sldId id="263" r:id="rId6"/>
    <p:sldId id="266" r:id="rId7"/>
    <p:sldId id="267" r:id="rId8"/>
    <p:sldId id="264" r:id="rId9"/>
    <p:sldId id="265" r:id="rId10"/>
    <p:sldId id="261" r:id="rId11"/>
    <p:sldId id="260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873C31F-C38F-430D-AFD5-060DA91E5689}" type="datetimeFigureOut">
              <a:rPr lang="zh-CN" altLang="en-US" smtClean="0"/>
              <a:t>2013/10/8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312BC8F-579E-468A-918F-6931F955740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304800"/>
            <a:ext cx="88392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zh-CN" altLang="en-US" i="0" dirty="0">
                <a:solidFill>
                  <a:schemeClr val="tx2"/>
                </a:solidFill>
                <a:latin typeface="Arial" charset="0"/>
              </a:rPr>
              <a:t/>
            </a:r>
            <a:br>
              <a:rPr lang="zh-CN" altLang="en-US" i="0" dirty="0">
                <a:solidFill>
                  <a:schemeClr val="tx2"/>
                </a:solidFill>
                <a:latin typeface="Arial" charset="0"/>
              </a:rPr>
            </a:br>
            <a:r>
              <a:rPr lang="zh-CN" altLang="en-US" i="0" dirty="0">
                <a:ea typeface="华文新魏" pitchFamily="2" charset="-122"/>
              </a:rPr>
              <a:t/>
            </a:r>
            <a:br>
              <a:rPr lang="zh-CN" altLang="en-US" i="0" dirty="0">
                <a:ea typeface="华文新魏" pitchFamily="2" charset="-122"/>
              </a:rPr>
            </a:br>
            <a:r>
              <a:rPr lang="zh-CN" altLang="en-US" sz="2800" i="0" dirty="0">
                <a:solidFill>
                  <a:schemeClr val="tx1"/>
                </a:solidFill>
                <a:ea typeface="华文新魏" pitchFamily="2" charset="-122"/>
              </a:rPr>
              <a:t>外研社版小学新标准英语 四年级上册</a:t>
            </a:r>
            <a:endParaRPr lang="en-US" altLang="zh-CN" sz="2800" i="0" dirty="0">
              <a:solidFill>
                <a:schemeClr val="tx1"/>
              </a:solidFill>
              <a:ea typeface="华文新魏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3200" i="0" dirty="0">
                <a:solidFill>
                  <a:schemeClr val="tx1"/>
                </a:solidFill>
              </a:rPr>
              <a:t> </a:t>
            </a:r>
          </a:p>
          <a:p>
            <a:pPr algn="ctr">
              <a:spcBef>
                <a:spcPct val="0"/>
              </a:spcBef>
            </a:pPr>
            <a:r>
              <a:rPr lang="en-US" altLang="zh-CN" sz="3200" i="0" dirty="0"/>
              <a:t>Module </a:t>
            </a:r>
            <a:r>
              <a:rPr lang="en-US" altLang="zh-CN" sz="3200" i="0" dirty="0" smtClean="0"/>
              <a:t>4 Unit2</a:t>
            </a:r>
            <a:endParaRPr lang="en-US" altLang="zh-CN" sz="3200" i="0" dirty="0">
              <a:ea typeface="华文新魏" pitchFamily="2" charset="-122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838200" y="5257800"/>
            <a:ext cx="7086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kumimoji="1" lang="zh-CN" altLang="en-US" sz="2800" i="0">
              <a:latin typeface="Monotype Corsiva" pitchFamily="66" charset="0"/>
            </a:endParaRPr>
          </a:p>
        </p:txBody>
      </p:sp>
      <p:sp>
        <p:nvSpPr>
          <p:cNvPr id="2052" name="Text Box 7"/>
          <p:cNvSpPr txBox="1">
            <a:spLocks noChangeArrowheads="1"/>
          </p:cNvSpPr>
          <p:nvPr/>
        </p:nvSpPr>
        <p:spPr bwMode="auto">
          <a:xfrm>
            <a:off x="1331640" y="2132856"/>
            <a:ext cx="92202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i="0" dirty="0">
                <a:latin typeface="Comic Sans MS" pitchFamily="66" charset="0"/>
              </a:rPr>
              <a:t>     </a:t>
            </a:r>
            <a:r>
              <a:rPr lang="en-US" altLang="zh-CN" sz="4800" b="1" dirty="0" smtClean="0">
                <a:latin typeface="Comic Sans MS" pitchFamily="66" charset="0"/>
                <a:cs typeface="MV Boli" pitchFamily="2" charset="0"/>
              </a:rPr>
              <a:t>How much is it?</a:t>
            </a:r>
            <a:endParaRPr lang="en-US" altLang="zh-CN" sz="4800" b="1" dirty="0">
              <a:latin typeface="Comic Sans MS" pitchFamily="66" charset="0"/>
              <a:cs typeface="MV Boli" pitchFamily="2" charset="0"/>
            </a:endParaRPr>
          </a:p>
        </p:txBody>
      </p:sp>
      <p:pic>
        <p:nvPicPr>
          <p:cNvPr id="2053" name="图片 8" descr="7842970_112421990000_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95800"/>
            <a:ext cx="9144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41613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50"/>
                            </p:stCondLst>
                            <p:childTnLst>
                              <p:par>
                                <p:cTn id="12" presetID="26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-28021" y="2322230"/>
            <a:ext cx="7408333" cy="3450696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A: Do you want some _____?</a:t>
            </a:r>
          </a:p>
          <a:p>
            <a:r>
              <a:rPr lang="en-US" altLang="zh-CN" sz="3600" dirty="0" smtClean="0"/>
              <a:t>B: Yes, please.</a:t>
            </a:r>
            <a:r>
              <a:rPr lang="zh-CN" altLang="en-US" sz="3600" dirty="0" smtClean="0"/>
              <a:t> </a:t>
            </a:r>
            <a:r>
              <a:rPr lang="en-US" altLang="zh-CN" sz="3600" dirty="0" smtClean="0"/>
              <a:t>How much is it?</a:t>
            </a:r>
          </a:p>
          <a:p>
            <a:r>
              <a:rPr lang="en-US" altLang="zh-CN" sz="3600" dirty="0" smtClean="0"/>
              <a:t>A: ______ yuan.</a:t>
            </a:r>
          </a:p>
        </p:txBody>
      </p:sp>
      <p:pic>
        <p:nvPicPr>
          <p:cNvPr id="5" name="图片 4" descr="u=1994623359,885870085&amp;fm=23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338746"/>
            <a:ext cx="1979712" cy="1484784"/>
          </a:xfrm>
          <a:prstGeom prst="rect">
            <a:avLst/>
          </a:prstGeom>
        </p:spPr>
      </p:pic>
      <p:pic>
        <p:nvPicPr>
          <p:cNvPr id="6" name="图片 5" descr="8094502_110925356100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56967"/>
            <a:ext cx="1710101" cy="1368152"/>
          </a:xfrm>
          <a:prstGeom prst="rect">
            <a:avLst/>
          </a:prstGeom>
        </p:spPr>
      </p:pic>
      <p:pic>
        <p:nvPicPr>
          <p:cNvPr id="7" name="图片 6" descr="2457331_122546221000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38746"/>
            <a:ext cx="1973367" cy="1312366"/>
          </a:xfrm>
          <a:prstGeom prst="rect">
            <a:avLst/>
          </a:prstGeom>
        </p:spPr>
      </p:pic>
      <p:pic>
        <p:nvPicPr>
          <p:cNvPr id="8" name="图片 7" descr="depositphotos_18997351-orange-juic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329979"/>
            <a:ext cx="1584176" cy="1495140"/>
          </a:xfrm>
          <a:prstGeom prst="rect">
            <a:avLst/>
          </a:prstGeom>
        </p:spPr>
      </p:pic>
      <p:pic>
        <p:nvPicPr>
          <p:cNvPr id="9" name="Picture 2" descr="http://pic.66wz.com/0/00/26/67/266711_7027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060848"/>
            <a:ext cx="2304256" cy="168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://imgst-dl.meilishuo.net/pic/_o/66/7e/8d0ce99171524db7ca5b2b65f7fe_800_720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047578"/>
            <a:ext cx="2346688" cy="211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69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99592" y="2276872"/>
            <a:ext cx="7408333" cy="3450696"/>
          </a:xfrm>
        </p:spPr>
        <p:txBody>
          <a:bodyPr>
            <a:noAutofit/>
          </a:bodyPr>
          <a:lstStyle/>
          <a:p>
            <a:r>
              <a:rPr lang="en-US" altLang="zh-CN" sz="3200" dirty="0" smtClean="0"/>
              <a:t>A: Can I help you?</a:t>
            </a:r>
          </a:p>
          <a:p>
            <a:r>
              <a:rPr lang="en-US" altLang="zh-CN" sz="3200" dirty="0" smtClean="0"/>
              <a:t>B: I want some ______. How much is it?</a:t>
            </a:r>
          </a:p>
          <a:p>
            <a:r>
              <a:rPr lang="en-US" altLang="zh-CN" sz="3200" dirty="0" smtClean="0"/>
              <a:t>A: ______ yuan.</a:t>
            </a:r>
          </a:p>
          <a:p>
            <a:r>
              <a:rPr lang="en-US" altLang="zh-CN" sz="3200" dirty="0" smtClean="0"/>
              <a:t>B: I want it, please.</a:t>
            </a:r>
          </a:p>
          <a:p>
            <a:r>
              <a:rPr lang="en-US" altLang="zh-CN" sz="3200" dirty="0" smtClean="0"/>
              <a:t>A: Here you are.</a:t>
            </a:r>
          </a:p>
          <a:p>
            <a:r>
              <a:rPr lang="en-US" altLang="zh-CN" sz="3200" dirty="0" smtClean="0"/>
              <a:t>B: Thank you.</a:t>
            </a:r>
            <a:endParaRPr lang="zh-CN" altLang="en-US" sz="32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75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1994623359,885870085&amp;fm=23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338746"/>
            <a:ext cx="1979712" cy="1484784"/>
          </a:xfrm>
          <a:prstGeom prst="rect">
            <a:avLst/>
          </a:prstGeom>
        </p:spPr>
      </p:pic>
      <p:pic>
        <p:nvPicPr>
          <p:cNvPr id="5" name="图片 4" descr="8094502_110925356100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56967"/>
            <a:ext cx="1710101" cy="1368152"/>
          </a:xfrm>
          <a:prstGeom prst="rect">
            <a:avLst/>
          </a:prstGeom>
        </p:spPr>
      </p:pic>
      <p:pic>
        <p:nvPicPr>
          <p:cNvPr id="6" name="图片 5" descr="2457331_122546221000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5502" y="424955"/>
            <a:ext cx="1973367" cy="1312366"/>
          </a:xfrm>
          <a:prstGeom prst="rect">
            <a:avLst/>
          </a:prstGeom>
        </p:spPr>
      </p:pic>
      <p:pic>
        <p:nvPicPr>
          <p:cNvPr id="7" name="图片 6" descr="depositphotos_18997351-orange-juic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329979"/>
            <a:ext cx="1584176" cy="14951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78023" y="4490829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Comic Sans MS" pitchFamily="66" charset="0"/>
              </a:rPr>
              <a:t>A: How much is it?</a:t>
            </a:r>
            <a:endParaRPr lang="zh-CN" altLang="en-US" sz="40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5517232"/>
            <a:ext cx="69847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Comic Sans MS" pitchFamily="66" charset="0"/>
              </a:rPr>
              <a:t>B: It’s _________  yuan.</a:t>
            </a:r>
            <a:endParaRPr lang="zh-CN" altLang="en-US" sz="40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4246" y="209669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 yuan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699792" y="2112961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 yuan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985957" y="210683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 yuan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164288" y="218113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 yuan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187624" y="2482293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/>
              <a:t>I want to           some_____.</a:t>
            </a:r>
            <a:endParaRPr lang="zh-CN" alt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3729449" y="2605404"/>
            <a:ext cx="25202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buy</a:t>
            </a:r>
          </a:p>
          <a:p>
            <a:r>
              <a:rPr lang="zh-CN" altLang="en-US" sz="4000" dirty="0"/>
              <a:t>购买</a:t>
            </a:r>
          </a:p>
        </p:txBody>
      </p:sp>
    </p:spTree>
    <p:extLst>
      <p:ext uri="{BB962C8B-B14F-4D97-AF65-F5344CB8AC3E}">
        <p14:creationId xmlns:p14="http://schemas.microsoft.com/office/powerpoint/2010/main" val="1722730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mgst-dl.meilishuo.net/pic/_o/66/7e/8d0ce99171524db7ca5b2b65f7fe_800_72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4693376" cy="4224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流程图: 可选过程 4"/>
          <p:cNvSpPr/>
          <p:nvPr/>
        </p:nvSpPr>
        <p:spPr>
          <a:xfrm>
            <a:off x="6012160" y="2708920"/>
            <a:ext cx="2808312" cy="158417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/>
              <a:t>flower </a:t>
            </a:r>
            <a:r>
              <a:rPr lang="zh-CN" altLang="en-US" sz="5400" dirty="0" smtClean="0"/>
              <a:t>花</a:t>
            </a:r>
            <a:endParaRPr lang="zh-CN" altLang="en-US" sz="5400" dirty="0"/>
          </a:p>
        </p:txBody>
      </p:sp>
      <p:sp>
        <p:nvSpPr>
          <p:cNvPr id="6" name="折角形 5"/>
          <p:cNvSpPr/>
          <p:nvPr/>
        </p:nvSpPr>
        <p:spPr>
          <a:xfrm>
            <a:off x="5796136" y="4797152"/>
            <a:ext cx="2592288" cy="136815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10 yuan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8733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ic.66wz.com/0/00/26/67/266711_7027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29664"/>
            <a:ext cx="4533900" cy="33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5220072" y="2623773"/>
            <a:ext cx="3635896" cy="187220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/>
              <a:t>dumpling</a:t>
            </a:r>
          </a:p>
          <a:p>
            <a:pPr algn="ctr"/>
            <a:r>
              <a:rPr lang="zh-CN" altLang="en-US" sz="5400" dirty="0" smtClean="0"/>
              <a:t>饺子</a:t>
            </a:r>
          </a:p>
        </p:txBody>
      </p:sp>
      <p:sp>
        <p:nvSpPr>
          <p:cNvPr id="8" name="折角形 7"/>
          <p:cNvSpPr/>
          <p:nvPr/>
        </p:nvSpPr>
        <p:spPr>
          <a:xfrm>
            <a:off x="5796136" y="4797152"/>
            <a:ext cx="2592288" cy="1368152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8 yuan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980434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Guessing game</a:t>
            </a:r>
            <a:endParaRPr lang="zh-CN" altLang="en-US" b="1" dirty="0"/>
          </a:p>
        </p:txBody>
      </p:sp>
      <p:pic>
        <p:nvPicPr>
          <p:cNvPr id="4" name="图片 3" descr="u=1994623359,885870085&amp;fm=23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2256925"/>
            <a:ext cx="1979712" cy="1484784"/>
          </a:xfrm>
          <a:prstGeom prst="rect">
            <a:avLst/>
          </a:prstGeom>
        </p:spPr>
      </p:pic>
      <p:pic>
        <p:nvPicPr>
          <p:cNvPr id="5" name="图片 4" descr="8094502_110925356100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2629" y="4653136"/>
            <a:ext cx="1710101" cy="1368152"/>
          </a:xfrm>
          <a:prstGeom prst="rect">
            <a:avLst/>
          </a:prstGeom>
        </p:spPr>
      </p:pic>
      <p:pic>
        <p:nvPicPr>
          <p:cNvPr id="6" name="图片 5" descr="2457331_122546221000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4612" y="2420120"/>
            <a:ext cx="1973367" cy="1312366"/>
          </a:xfrm>
          <a:prstGeom prst="rect">
            <a:avLst/>
          </a:prstGeom>
        </p:spPr>
      </p:pic>
      <p:pic>
        <p:nvPicPr>
          <p:cNvPr id="7" name="图片 6" descr="depositphotos_18997351-orange-juic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4612" y="4347251"/>
            <a:ext cx="1584176" cy="1495140"/>
          </a:xfrm>
          <a:prstGeom prst="rect">
            <a:avLst/>
          </a:prstGeom>
        </p:spPr>
      </p:pic>
      <p:pic>
        <p:nvPicPr>
          <p:cNvPr id="8" name="Picture 2" descr="http://pic.66wz.com/0/00/26/67/266711_70277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387" y="2052081"/>
            <a:ext cx="2304256" cy="168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mgst-dl.meilishuo.net/pic/_o/66/7e/8d0ce99171524db7ca5b2b65f7fe_800_720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387" y="4038811"/>
            <a:ext cx="2346688" cy="2112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爆炸形 1 9"/>
          <p:cNvSpPr/>
          <p:nvPr/>
        </p:nvSpPr>
        <p:spPr>
          <a:xfrm>
            <a:off x="707779" y="3093637"/>
            <a:ext cx="1800200" cy="129614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5</a:t>
            </a:r>
            <a:endParaRPr lang="zh-CN" altLang="en-US" sz="3600" dirty="0"/>
          </a:p>
        </p:txBody>
      </p:sp>
      <p:sp>
        <p:nvSpPr>
          <p:cNvPr id="13" name="爆炸形 1 12"/>
          <p:cNvSpPr/>
          <p:nvPr/>
        </p:nvSpPr>
        <p:spPr>
          <a:xfrm>
            <a:off x="2987824" y="3235803"/>
            <a:ext cx="1800200" cy="129614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2</a:t>
            </a:r>
            <a:endParaRPr lang="zh-CN" altLang="en-US" sz="3600" dirty="0"/>
          </a:p>
        </p:txBody>
      </p:sp>
      <p:sp>
        <p:nvSpPr>
          <p:cNvPr id="14" name="爆炸形 1 13"/>
          <p:cNvSpPr/>
          <p:nvPr/>
        </p:nvSpPr>
        <p:spPr>
          <a:xfrm>
            <a:off x="534612" y="5337212"/>
            <a:ext cx="1800200" cy="129614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7</a:t>
            </a:r>
            <a:endParaRPr lang="zh-CN" altLang="en-US" sz="3600" dirty="0"/>
          </a:p>
        </p:txBody>
      </p:sp>
      <p:sp>
        <p:nvSpPr>
          <p:cNvPr id="15" name="爆炸形 1 14"/>
          <p:cNvSpPr/>
          <p:nvPr/>
        </p:nvSpPr>
        <p:spPr>
          <a:xfrm>
            <a:off x="6453631" y="5337212"/>
            <a:ext cx="1800200" cy="129614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8</a:t>
            </a:r>
            <a:endParaRPr lang="zh-CN" altLang="en-US" sz="3600" dirty="0"/>
          </a:p>
        </p:txBody>
      </p:sp>
      <p:sp>
        <p:nvSpPr>
          <p:cNvPr id="16" name="爆炸形 1 15"/>
          <p:cNvSpPr/>
          <p:nvPr/>
        </p:nvSpPr>
        <p:spPr>
          <a:xfrm>
            <a:off x="6453631" y="2896814"/>
            <a:ext cx="1800200" cy="129614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6</a:t>
            </a:r>
            <a:endParaRPr lang="zh-CN" altLang="en-US" sz="3600" dirty="0"/>
          </a:p>
        </p:txBody>
      </p:sp>
      <p:sp>
        <p:nvSpPr>
          <p:cNvPr id="17" name="爆炸形 1 16"/>
          <p:cNvSpPr/>
          <p:nvPr/>
        </p:nvSpPr>
        <p:spPr>
          <a:xfrm>
            <a:off x="3122629" y="5373216"/>
            <a:ext cx="1800200" cy="129614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/>
              <a:t>4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01120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pic13.nipic.com/20110315/4715325_092634562120_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2132856"/>
            <a:ext cx="3007548" cy="4509120"/>
          </a:xfrm>
          <a:prstGeom prst="rect">
            <a:avLst/>
          </a:prstGeom>
        </p:spPr>
      </p:pic>
      <p:sp>
        <p:nvSpPr>
          <p:cNvPr id="6" name="椭圆形标注 5"/>
          <p:cNvSpPr/>
          <p:nvPr/>
        </p:nvSpPr>
        <p:spPr>
          <a:xfrm>
            <a:off x="216463" y="260648"/>
            <a:ext cx="5760640" cy="3384376"/>
          </a:xfrm>
          <a:prstGeom prst="wedgeEllipseCallout">
            <a:avLst>
              <a:gd name="adj1" fmla="val 65894"/>
              <a:gd name="adj2" fmla="val 444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Can I help you?</a:t>
            </a:r>
          </a:p>
          <a:p>
            <a:pPr algn="ctr"/>
            <a:r>
              <a:rPr lang="zh-CN" altLang="en-US" sz="4000" dirty="0"/>
              <a:t>我可以帮助你</a:t>
            </a:r>
            <a:r>
              <a:rPr lang="zh-CN" altLang="en-US" sz="4000" dirty="0" smtClean="0"/>
              <a:t>吗？</a:t>
            </a:r>
            <a:endParaRPr lang="en-US" altLang="zh-CN" sz="4000" dirty="0" smtClean="0"/>
          </a:p>
        </p:txBody>
      </p:sp>
    </p:spTree>
    <p:extLst>
      <p:ext uri="{BB962C8B-B14F-4D97-AF65-F5344CB8AC3E}">
        <p14:creationId xmlns:p14="http://schemas.microsoft.com/office/powerpoint/2010/main" val="233887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pic13.nipic.com/20110315/4715325_092634562120_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椭圆形标注 5"/>
          <p:cNvSpPr/>
          <p:nvPr/>
        </p:nvSpPr>
        <p:spPr>
          <a:xfrm>
            <a:off x="216463" y="260648"/>
            <a:ext cx="5760640" cy="3384376"/>
          </a:xfrm>
          <a:prstGeom prst="wedgeEllipseCallout">
            <a:avLst>
              <a:gd name="adj1" fmla="val 65894"/>
              <a:gd name="adj2" fmla="val 444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 smtClean="0"/>
              <a:t>Can I help you?</a:t>
            </a:r>
          </a:p>
          <a:p>
            <a:pPr algn="ctr"/>
            <a:r>
              <a:rPr lang="zh-CN" altLang="en-US" sz="4000" dirty="0"/>
              <a:t>我可以帮助你</a:t>
            </a:r>
            <a:r>
              <a:rPr lang="zh-CN" altLang="en-US" sz="4000" dirty="0" smtClean="0"/>
              <a:t>吗？</a:t>
            </a:r>
            <a:endParaRPr lang="en-US" altLang="zh-CN" sz="4000" dirty="0" smtClean="0"/>
          </a:p>
        </p:txBody>
      </p:sp>
      <p:sp>
        <p:nvSpPr>
          <p:cNvPr id="2" name="AutoShape 2" descr="http://pic13.nipic.com/20110315/4715325_092634562120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622893"/>
            <a:ext cx="2440682" cy="3779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6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 descr="屏幕剪辑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76672"/>
            <a:ext cx="4680520" cy="3333890"/>
          </a:xfrm>
        </p:spPr>
      </p:pic>
      <p:sp>
        <p:nvSpPr>
          <p:cNvPr id="7" name="TextBox 6"/>
          <p:cNvSpPr txBox="1"/>
          <p:nvPr/>
        </p:nvSpPr>
        <p:spPr>
          <a:xfrm>
            <a:off x="633962" y="4111218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What are they doing?</a:t>
            </a:r>
            <a:endParaRPr lang="zh-CN" altLang="en-US" sz="4000" dirty="0"/>
          </a:p>
        </p:txBody>
      </p:sp>
      <p:sp>
        <p:nvSpPr>
          <p:cNvPr id="8" name="TextBox 7"/>
          <p:cNvSpPr txBox="1"/>
          <p:nvPr/>
        </p:nvSpPr>
        <p:spPr>
          <a:xfrm>
            <a:off x="633962" y="5085184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They are making dumplings.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419006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899592" y="2060848"/>
            <a:ext cx="7408333" cy="3450696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What food does she want?</a:t>
            </a:r>
            <a:r>
              <a:rPr lang="zh-CN" altLang="en-US" sz="4000" dirty="0" smtClean="0">
                <a:solidFill>
                  <a:schemeClr val="tx1"/>
                </a:solidFill>
              </a:rPr>
              <a:t>         她想要什么食物？</a:t>
            </a:r>
            <a:endParaRPr lang="en-US" altLang="zh-CN" sz="4000" dirty="0" smtClean="0">
              <a:solidFill>
                <a:schemeClr val="tx1"/>
              </a:solidFill>
            </a:endParaRPr>
          </a:p>
          <a:p>
            <a:endParaRPr lang="en-US" altLang="zh-CN" sz="4000" dirty="0" smtClean="0">
              <a:solidFill>
                <a:schemeClr val="tx1"/>
              </a:solidFill>
            </a:endParaRPr>
          </a:p>
          <a:p>
            <a:r>
              <a:rPr lang="en-US" altLang="zh-CN" sz="4000" dirty="0" smtClean="0">
                <a:solidFill>
                  <a:schemeClr val="tx1"/>
                </a:solidFill>
              </a:rPr>
              <a:t>How much is it? </a:t>
            </a:r>
            <a:r>
              <a:rPr lang="zh-CN" altLang="en-US" sz="4000" dirty="0" smtClean="0">
                <a:solidFill>
                  <a:schemeClr val="tx1"/>
                </a:solidFill>
              </a:rPr>
              <a:t>多少钱？</a:t>
            </a:r>
            <a:endParaRPr lang="en-US" altLang="zh-CN" sz="4000" dirty="0" smtClean="0">
              <a:solidFill>
                <a:schemeClr val="tx1"/>
              </a:solidFill>
            </a:endParaRPr>
          </a:p>
          <a:p>
            <a:endParaRPr lang="en-US" altLang="zh-CN" sz="4000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Listen and answer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3418114"/>
            <a:ext cx="4752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Egg.</a:t>
            </a:r>
            <a:endParaRPr lang="zh-CN" alt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1331640" y="4869160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Six </a:t>
            </a:r>
            <a:r>
              <a:rPr lang="en-US" altLang="zh-CN" sz="4000" dirty="0" err="1" smtClean="0"/>
              <a:t>yuan</a:t>
            </a:r>
            <a:r>
              <a:rPr lang="en-US" altLang="zh-CN" sz="4000" dirty="0" smtClean="0"/>
              <a:t>.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09384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159</TotalTime>
  <Words>175</Words>
  <Application>Microsoft Office PowerPoint</Application>
  <PresentationFormat>全屏显示(4:3)</PresentationFormat>
  <Paragraphs>46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波形</vt:lpstr>
      <vt:lpstr>PowerPoint 演示文稿</vt:lpstr>
      <vt:lpstr>PowerPoint 演示文稿</vt:lpstr>
      <vt:lpstr>PowerPoint 演示文稿</vt:lpstr>
      <vt:lpstr>PowerPoint 演示文稿</vt:lpstr>
      <vt:lpstr>Guessing game</vt:lpstr>
      <vt:lpstr>PowerPoint 演示文稿</vt:lpstr>
      <vt:lpstr>PowerPoint 演示文稿</vt:lpstr>
      <vt:lpstr>PowerPoint 演示文稿</vt:lpstr>
      <vt:lpstr>Listen and answer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鸭小嘎</dc:creator>
  <cp:lastModifiedBy>鸭小嘎</cp:lastModifiedBy>
  <cp:revision>10</cp:revision>
  <dcterms:created xsi:type="dcterms:W3CDTF">2013-10-07T07:25:39Z</dcterms:created>
  <dcterms:modified xsi:type="dcterms:W3CDTF">2013-10-08T02:29:04Z</dcterms:modified>
</cp:coreProperties>
</file>