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68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455B73-6B60-4570-AD2D-4E8BD0A43DCB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9221D-6C5D-44C5-B9B7-7550BFF1DBF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6A92C3-33DA-4921-9162-37666A957E1C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E793F-BF2E-4B82-BFE5-A6664BC2F2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64E129-3B1E-4229-906E-BA78AA281F46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0D3D7-A8C7-45F4-A179-F62D0E6E84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349C5-CF3A-4BBC-8799-72CD30490C0E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4389D-C21E-4931-BF12-9103022951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2EE926-5FA9-4D32-80A4-5A995E6B407E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8B61F-0758-439B-A75A-D3F1564C868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CAAFC3-EC58-48D6-B0F2-EEDA13C13391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319BD-5100-451F-9C57-476AE73DFC8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E7BB8B-305A-4138-A617-BE0F828A5729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96CE90-2DA1-4697-87E5-FB098A03B74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2010F1-2669-410B-886F-3729CF4C7A1C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96EFA-8C3F-47CD-8082-B5DF6CD6CA5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2A05D7-FE33-4577-984B-BE2B4FABA3A7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ADB83-31D5-45CC-A1C1-D7E268FF87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56AA29-C5BE-48CB-83AD-0CF4194685EB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5D0A5-0C92-4B27-8DA6-6FD305F47BB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A3E6E8-8AC7-43CF-B4E9-6E9B96D17A4B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97979-ED93-4CD7-9B7E-6DF3E3FC17E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CDD5591-F13C-4187-B9C4-3B47C8A81FF6}" type="datetimeFigureOut">
              <a:rPr lang="zh-CN" altLang="en-US"/>
              <a:pPr/>
              <a:t>2014/10/23 Thursday</a:t>
            </a:fld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CCE3852-CE12-4A8F-9936-66F518913E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4"/>
          <p:cNvSpPr>
            <a:spLocks noChangeArrowheads="1"/>
          </p:cNvSpPr>
          <p:nvPr/>
        </p:nvSpPr>
        <p:spPr bwMode="auto">
          <a:xfrm>
            <a:off x="971550" y="0"/>
            <a:ext cx="7561263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dress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，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dress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连衣裙</a:t>
            </a:r>
          </a:p>
          <a:p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连衣裙  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dress 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真漂亮。</a:t>
            </a:r>
          </a:p>
          <a:p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coat 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，  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coat 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是外套，</a:t>
            </a:r>
          </a:p>
          <a:p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外套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coat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秋天穿。</a:t>
            </a:r>
          </a:p>
          <a:p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T—shirt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，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T—shirt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是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T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恤，</a:t>
            </a:r>
          </a:p>
          <a:p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T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恤  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T—shirt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，夏天穿。</a:t>
            </a:r>
          </a:p>
          <a:p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sweater 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， 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sweater  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是毛衣</a:t>
            </a:r>
          </a:p>
          <a:p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毛衣  </a:t>
            </a:r>
            <a:r>
              <a:rPr lang="en-US" altLang="zh-CN" sz="3600">
                <a:solidFill>
                  <a:srgbClr val="FF0000"/>
                </a:solidFill>
                <a:latin typeface="Calibri" pitchFamily="34" charset="0"/>
              </a:rPr>
              <a:t>sweater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真温暖。</a:t>
            </a:r>
          </a:p>
          <a:p>
            <a:endParaRPr lang="en-US" altLang="zh-CN" sz="36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ttp://p0.so.qhimg.com/bdr/_240_/t010d7f408cb9ef14ff.jpg"/>
          <p:cNvPicPr>
            <a:picLocks noChangeAspect="1" noChangeArrowheads="1"/>
          </p:cNvPicPr>
          <p:nvPr/>
        </p:nvPicPr>
        <p:blipFill>
          <a:blip r:embed="rId2"/>
          <a:srcRect l="2" r="-3204" b="17210"/>
          <a:stretch>
            <a:fillRect/>
          </a:stretch>
        </p:blipFill>
        <p:spPr bwMode="auto">
          <a:xfrm>
            <a:off x="2124075" y="1196975"/>
            <a:ext cx="574516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2124075" y="333375"/>
            <a:ext cx="64087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She’s  got  a  white  coat.</a:t>
            </a:r>
            <a:endParaRPr lang="zh-CN" altLang="en-US" sz="4800">
              <a:latin typeface="Calibri" pitchFamily="34" charset="0"/>
            </a:endParaRPr>
          </a:p>
        </p:txBody>
      </p:sp>
      <p:pic>
        <p:nvPicPr>
          <p:cNvPr id="5" name="Picture 6" descr="http://p3.so.qhimg.com/bdr/_240_/t01d26dbbe1b32d0a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8388" y="115888"/>
            <a:ext cx="78549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p3.so.qhimg.com/bdr/_240_/t0125b21fdc4f00f453.jpg"/>
          <p:cNvPicPr>
            <a:picLocks noChangeAspect="1" noChangeArrowheads="1"/>
          </p:cNvPicPr>
          <p:nvPr/>
        </p:nvPicPr>
        <p:blipFill>
          <a:blip r:embed="rId2"/>
          <a:srcRect l="16492" r="53973" b="17896"/>
          <a:stretch>
            <a:fillRect/>
          </a:stretch>
        </p:blipFill>
        <p:spPr bwMode="auto">
          <a:xfrm>
            <a:off x="671513" y="3057525"/>
            <a:ext cx="24542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 descr="http://p0.so.qhimg.com/bdr/_240_/t011b941035627022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3" y="0"/>
            <a:ext cx="2085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2705100" y="241300"/>
            <a:ext cx="6438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Has  she   got  a  coat?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56100" y="1516063"/>
            <a:ext cx="36718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No,  she  hasn’t.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40200" y="2316163"/>
            <a:ext cx="53276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He’ s  got   a  dress</a:t>
            </a:r>
            <a:endParaRPr lang="zh-CN" alt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p3.so.qhimg.com/bdr/_240_/t0125b21fdc4f00f453.jpg"/>
          <p:cNvPicPr>
            <a:picLocks noChangeAspect="1" noChangeArrowheads="1"/>
          </p:cNvPicPr>
          <p:nvPr/>
        </p:nvPicPr>
        <p:blipFill>
          <a:blip r:embed="rId2"/>
          <a:srcRect l="16492" r="53973" b="17896"/>
          <a:stretch>
            <a:fillRect/>
          </a:stretch>
        </p:blipFill>
        <p:spPr bwMode="auto">
          <a:xfrm>
            <a:off x="179388" y="3068638"/>
            <a:ext cx="2808287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p1.so.qhimg.com/bdr/_240_/t016998d1868e6eb5b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" y="6350"/>
            <a:ext cx="255587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446463" y="134938"/>
            <a:ext cx="56880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Has  she  a  green  sweater?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4879975" y="1484313"/>
            <a:ext cx="42497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Yes,  she  has.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p3.so.qhimg.com/bdr/_240_/t0125b21fdc4f00f453.jpg"/>
          <p:cNvPicPr>
            <a:picLocks noChangeAspect="1" noChangeArrowheads="1"/>
          </p:cNvPicPr>
          <p:nvPr/>
        </p:nvPicPr>
        <p:blipFill>
          <a:blip r:embed="rId2"/>
          <a:srcRect l="16492" r="53973" b="17896"/>
          <a:stretch>
            <a:fillRect/>
          </a:stretch>
        </p:blipFill>
        <p:spPr bwMode="auto">
          <a:xfrm>
            <a:off x="92075" y="3197225"/>
            <a:ext cx="2916238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://p3.so.qhimg.com/bdr/_240_/t01d038da23e9186e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" y="461963"/>
            <a:ext cx="273685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797175" y="115888"/>
            <a:ext cx="6438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Has  she   got  a  skirt?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3892550" y="1484313"/>
            <a:ext cx="4248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Yes,  she  has.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"/>
          <p:cNvSpPr>
            <a:spLocks noChangeArrowheads="1"/>
          </p:cNvSpPr>
          <p:nvPr/>
        </p:nvSpPr>
        <p:spPr bwMode="auto">
          <a:xfrm>
            <a:off x="1263650" y="100013"/>
            <a:ext cx="4687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hat</a:t>
            </a:r>
            <a:r>
              <a:rPr lang="zh-CN" altLang="en-US" sz="4000">
                <a:latin typeface="Calibri" pitchFamily="34" charset="0"/>
              </a:rPr>
              <a:t>，  </a:t>
            </a:r>
            <a:r>
              <a:rPr lang="en-US" altLang="zh-CN" sz="4000">
                <a:latin typeface="Calibri" pitchFamily="34" charset="0"/>
              </a:rPr>
              <a:t>hat  </a:t>
            </a:r>
            <a:r>
              <a:rPr lang="zh-CN" altLang="en-US" sz="4000">
                <a:latin typeface="Calibri" pitchFamily="34" charset="0"/>
              </a:rPr>
              <a:t>是帽子，</a:t>
            </a:r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帽子</a:t>
            </a:r>
            <a:r>
              <a:rPr lang="en-US" altLang="zh-CN" sz="4000">
                <a:latin typeface="Calibri" pitchFamily="34" charset="0"/>
              </a:rPr>
              <a:t>hat  </a:t>
            </a:r>
            <a:r>
              <a:rPr lang="zh-CN" altLang="en-US" sz="4000">
                <a:latin typeface="Calibri" pitchFamily="34" charset="0"/>
              </a:rPr>
              <a:t>，戴头上。</a:t>
            </a: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042988" y="1423988"/>
            <a:ext cx="6121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trousers</a:t>
            </a:r>
            <a:r>
              <a:rPr lang="zh-CN" altLang="en-US" sz="4000">
                <a:latin typeface="Calibri" pitchFamily="34" charset="0"/>
              </a:rPr>
              <a:t>，</a:t>
            </a:r>
            <a:r>
              <a:rPr lang="en-US" altLang="zh-CN" sz="4000">
                <a:latin typeface="Calibri" pitchFamily="34" charset="0"/>
              </a:rPr>
              <a:t>trousers</a:t>
            </a:r>
            <a:r>
              <a:rPr lang="zh-CN" altLang="en-US" sz="4000">
                <a:latin typeface="Calibri" pitchFamily="34" charset="0"/>
              </a:rPr>
              <a:t>是裤子，</a:t>
            </a:r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裤子  </a:t>
            </a:r>
            <a:r>
              <a:rPr lang="en-US" altLang="zh-CN" sz="4000">
                <a:latin typeface="Calibri" pitchFamily="34" charset="0"/>
              </a:rPr>
              <a:t>trousers,</a:t>
            </a:r>
            <a:r>
              <a:rPr lang="zh-CN" altLang="en-US" sz="4000">
                <a:latin typeface="Calibri" pitchFamily="34" charset="0"/>
              </a:rPr>
              <a:t>穿身上。</a:t>
            </a: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263650" y="3052763"/>
            <a:ext cx="59007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shirt  </a:t>
            </a:r>
            <a:r>
              <a:rPr lang="zh-CN" altLang="en-US" sz="4000">
                <a:latin typeface="Calibri" pitchFamily="34" charset="0"/>
              </a:rPr>
              <a:t>，</a:t>
            </a:r>
            <a:r>
              <a:rPr lang="en-US" altLang="zh-CN" sz="4000">
                <a:latin typeface="Calibri" pitchFamily="34" charset="0"/>
              </a:rPr>
              <a:t>shirt </a:t>
            </a:r>
            <a:r>
              <a:rPr lang="zh-CN" altLang="en-US" sz="4000">
                <a:latin typeface="Calibri" pitchFamily="34" charset="0"/>
              </a:rPr>
              <a:t>是衬衫，</a:t>
            </a:r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衬衫</a:t>
            </a:r>
            <a:r>
              <a:rPr lang="en-US" altLang="zh-CN" sz="4000">
                <a:latin typeface="Calibri" pitchFamily="34" charset="0"/>
              </a:rPr>
              <a:t>shirt</a:t>
            </a:r>
            <a:r>
              <a:rPr lang="zh-CN" altLang="en-US" sz="4000">
                <a:latin typeface="Calibri" pitchFamily="34" charset="0"/>
              </a:rPr>
              <a:t>，职业装。</a:t>
            </a: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1331913" y="4784725"/>
            <a:ext cx="55435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shoes </a:t>
            </a:r>
            <a:r>
              <a:rPr lang="zh-CN" altLang="en-US" sz="4000">
                <a:latin typeface="Calibri" pitchFamily="34" charset="0"/>
              </a:rPr>
              <a:t>，  </a:t>
            </a:r>
            <a:r>
              <a:rPr lang="en-US" altLang="zh-CN" sz="4000">
                <a:latin typeface="Calibri" pitchFamily="34" charset="0"/>
              </a:rPr>
              <a:t>shoes</a:t>
            </a:r>
            <a:r>
              <a:rPr lang="zh-CN" altLang="en-US" sz="4000">
                <a:latin typeface="Calibri" pitchFamily="34" charset="0"/>
              </a:rPr>
              <a:t>是鞋子，</a:t>
            </a:r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鞋子</a:t>
            </a:r>
            <a:r>
              <a:rPr lang="en-US" altLang="zh-CN" sz="4000">
                <a:latin typeface="Calibri" pitchFamily="34" charset="0"/>
              </a:rPr>
              <a:t>shoes,  </a:t>
            </a:r>
            <a:r>
              <a:rPr lang="zh-CN" altLang="en-US" sz="4000">
                <a:latin typeface="Calibri" pitchFamily="34" charset="0"/>
              </a:rPr>
              <a:t>穿脚上。</a:t>
            </a:r>
            <a:endParaRPr lang="en-US" altLang="zh-CN" sz="4000">
              <a:latin typeface="Calibri" pitchFamily="34" charset="0"/>
            </a:endParaRPr>
          </a:p>
        </p:txBody>
      </p:sp>
      <p:pic>
        <p:nvPicPr>
          <p:cNvPr id="14341" name="Picture 4" descr="c:\users\ADMINI~1\appdata\roaming\360se6\USERDA~1\Temp\201110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2000" y="0"/>
            <a:ext cx="1825625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c:\users\ADMINI~1\appdata\roaming\360se6\USERDA~1\Temp\T01F31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1423988"/>
            <a:ext cx="10810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c:\users\ADMINI~1\appdata\roaming\360se6\USERDA~1\Temp\T018A8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4313" y="2747963"/>
            <a:ext cx="13906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4" descr="c:\users\ADMINI~1\appdata\roaming\360se6\USERDA~1\Temp\T01F04~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83350" y="4813300"/>
            <a:ext cx="115252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6" descr="c:\users\ADMINI~1\appdata\roaming\360se6\USERDA~1\Temp\T01F04~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0288" y="4956175"/>
            <a:ext cx="11509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p2.so.qhimg.com/bdr/_240_/t01fb4e9551755a11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4513263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4859338" y="404813"/>
            <a:ext cx="44656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white</a:t>
            </a:r>
            <a:r>
              <a:rPr lang="zh-CN" altLang="en-US" sz="3600">
                <a:latin typeface="Calibri" pitchFamily="34" charset="0"/>
              </a:rPr>
              <a:t>白色的</a:t>
            </a:r>
            <a:r>
              <a:rPr lang="en-US" altLang="zh-CN" sz="6000">
                <a:latin typeface="Calibri" pitchFamily="34" charset="0"/>
              </a:rPr>
              <a:t> 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4356100" y="1860550"/>
            <a:ext cx="4546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4800">
                <a:latin typeface="Calibri" pitchFamily="34" charset="0"/>
              </a:rPr>
              <a:t>two   white  dogs</a:t>
            </a:r>
            <a:endParaRPr lang="zh-CN" altLang="en-US" sz="4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5645150" y="217488"/>
            <a:ext cx="35290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photo </a:t>
            </a:r>
            <a:r>
              <a:rPr lang="zh-CN" altLang="en-US" sz="5400">
                <a:latin typeface="Calibri" pitchFamily="34" charset="0"/>
              </a:rPr>
              <a:t>照片</a:t>
            </a:r>
          </a:p>
        </p:txBody>
      </p:sp>
      <p:pic>
        <p:nvPicPr>
          <p:cNvPr id="16386" name="Picture 2" descr="http://classpic8.chinaren.com/album/pic/590/887/2917034545012887590/115563339518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963" y="217488"/>
            <a:ext cx="503872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195513" y="3716338"/>
            <a:ext cx="53292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the  class  photo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p1.so.qhimg.com/bdr/_240_/t01fdc32190c02c1f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327025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4175125" y="165100"/>
            <a:ext cx="496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>
                <a:latin typeface="Calibri" pitchFamily="34" charset="0"/>
              </a:rPr>
              <a:t>s</a:t>
            </a:r>
            <a:r>
              <a:rPr lang="en-US" altLang="zh-CN" sz="7200">
                <a:solidFill>
                  <a:srgbClr val="FF0000"/>
                </a:solidFill>
                <a:latin typeface="Calibri" pitchFamily="34" charset="0"/>
              </a:rPr>
              <a:t>k</a:t>
            </a:r>
            <a:r>
              <a:rPr lang="en-US" altLang="zh-CN" sz="7200">
                <a:latin typeface="Calibri" pitchFamily="34" charset="0"/>
              </a:rPr>
              <a:t>irt  </a:t>
            </a:r>
            <a:r>
              <a:rPr lang="zh-CN" altLang="en-US" sz="3600">
                <a:latin typeface="Calibri" pitchFamily="34" charset="0"/>
              </a:rPr>
              <a:t>女裙，短裙</a:t>
            </a:r>
          </a:p>
        </p:txBody>
      </p:sp>
      <p:pic>
        <p:nvPicPr>
          <p:cNvPr id="17411" name="Picture 2" descr="c:\users\ADMINI~1\appdata\roaming\360se6\USERDA~1\Temp\T018A8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3429000"/>
            <a:ext cx="309721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矩形 2"/>
          <p:cNvSpPr>
            <a:spLocks noChangeArrowheads="1"/>
          </p:cNvSpPr>
          <p:nvPr/>
        </p:nvSpPr>
        <p:spPr bwMode="auto">
          <a:xfrm>
            <a:off x="3995738" y="3644900"/>
            <a:ext cx="38369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7200">
                <a:solidFill>
                  <a:srgbClr val="000000"/>
                </a:solidFill>
                <a:latin typeface="Calibri" pitchFamily="34" charset="0"/>
              </a:rPr>
              <a:t>s</a:t>
            </a:r>
            <a:r>
              <a:rPr lang="en-US" altLang="zh-CN" sz="7200">
                <a:solidFill>
                  <a:srgbClr val="FF0000"/>
                </a:solidFill>
                <a:latin typeface="Calibri" pitchFamily="34" charset="0"/>
              </a:rPr>
              <a:t>h</a:t>
            </a:r>
            <a:r>
              <a:rPr lang="en-US" altLang="zh-CN" sz="7200">
                <a:solidFill>
                  <a:srgbClr val="000000"/>
                </a:solidFill>
                <a:latin typeface="Calibri" pitchFamily="34" charset="0"/>
              </a:rPr>
              <a:t>irt  </a:t>
            </a:r>
            <a:r>
              <a:rPr lang="zh-CN" altLang="en-US" sz="4400">
                <a:solidFill>
                  <a:srgbClr val="000000"/>
                </a:solidFill>
                <a:latin typeface="Calibri" pitchFamily="34" charset="0"/>
              </a:rPr>
              <a:t>衬衫</a:t>
            </a:r>
            <a:r>
              <a:rPr lang="en-US" altLang="zh-CN" sz="7200">
                <a:solidFill>
                  <a:srgbClr val="000000"/>
                </a:solidFill>
                <a:latin typeface="Calibri" pitchFamily="34" charset="0"/>
              </a:rPr>
              <a:t>  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http://p0.so.qhimg.com/bdr/_240_/t01577065734c730f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84313"/>
            <a:ext cx="543242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971550" y="363538"/>
            <a:ext cx="66246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She’s  got  a  green  skirt.</a:t>
            </a:r>
            <a:endParaRPr lang="zh-CN" altLang="en-US" sz="4800">
              <a:latin typeface="Calibri" pitchFamily="34" charset="0"/>
            </a:endParaRPr>
          </a:p>
        </p:txBody>
      </p:sp>
      <p:pic>
        <p:nvPicPr>
          <p:cNvPr id="4102" name="Picture 6" descr="http://p3.so.qhimg.com/bdr/_240_/t01d26dbbe1b32d0a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500063"/>
            <a:ext cx="7853363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classpic8.chinaren.com/album/pic/590/887/2917034545012887590/115563339518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268413"/>
            <a:ext cx="5983288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://p3.so.qhimg.com/bdr/_240_/t01d26dbbe1b32d0a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561975"/>
            <a:ext cx="78533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p2.so.qhimg.com/bdr/_240_/t017e5fda59afff04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0813" y="1484313"/>
            <a:ext cx="3271837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625600" y="415925"/>
            <a:ext cx="67675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He’s</a:t>
            </a:r>
            <a:r>
              <a:rPr lang="zh-CN" altLang="en-US" sz="4800">
                <a:latin typeface="Calibri" pitchFamily="34" charset="0"/>
              </a:rPr>
              <a:t>   </a:t>
            </a:r>
            <a:r>
              <a:rPr lang="en-US" altLang="zh-CN" sz="4800">
                <a:latin typeface="Calibri" pitchFamily="34" charset="0"/>
              </a:rPr>
              <a:t>got  brown  trousers.</a:t>
            </a:r>
          </a:p>
        </p:txBody>
      </p:sp>
      <p:pic>
        <p:nvPicPr>
          <p:cNvPr id="4" name="Picture 6" descr="http://p3.so.qhimg.com/bdr/_240_/t01d26dbbe1b32d0a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2675" y="260350"/>
            <a:ext cx="78533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p1.so.qhimg.com/bdr/_240_/t010e429e7f7b24f6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268413"/>
            <a:ext cx="4679950" cy="488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150938" y="404813"/>
            <a:ext cx="7993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She’s  got  an  orange  sweater.</a:t>
            </a:r>
            <a:endParaRPr lang="zh-CN" altLang="en-US" sz="4800">
              <a:latin typeface="Calibri" pitchFamily="34" charset="0"/>
            </a:endParaRPr>
          </a:p>
        </p:txBody>
      </p:sp>
      <p:pic>
        <p:nvPicPr>
          <p:cNvPr id="4" name="Picture 6" descr="http://p3.so.qhimg.com/bdr/_240_/t01d26dbbe1b32d0a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6650" y="0"/>
            <a:ext cx="78533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31</TotalTime>
  <Words>161</Words>
  <Application>Microsoft Office PowerPoint</Application>
  <PresentationFormat>全屏显示(4:3)</PresentationFormat>
  <Paragraphs>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Calibri</vt:lpstr>
      <vt:lpstr>宋体</vt:lpstr>
      <vt:lpstr>Arial</vt:lpstr>
      <vt:lpstr>www.7cxk.com1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6</cp:revision>
  <dcterms:created xsi:type="dcterms:W3CDTF">2014-06-16T00:52:15Z</dcterms:created>
  <dcterms:modified xsi:type="dcterms:W3CDTF">2014-10-23T09:19:25Z</dcterms:modified>
</cp:coreProperties>
</file>