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83" d="100"/>
          <a:sy n="83" d="100"/>
        </p:scale>
        <p:origin x="-9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98497-D594-4196-9F8F-1479286431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56C56-75F3-42A3-BBE9-85F607FBFD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DE6F0-1F32-42F9-8D91-38140C3499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388D-03A8-42FD-A326-0F9982414C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9836-7206-4495-B18B-0EF3EFD8EE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FCA75-8020-4569-A3B5-B3F7F5D54D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0E1B6-2ABB-418B-933D-D610F7D371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06401-C097-472E-B55E-4D220ADB14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5FC85-9464-47EE-8914-FEDDD5E157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50CBA-C037-46DF-849E-F5D55E1BC0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8DF89-5486-40A7-AE3D-6A5809007A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D70EFE78-3533-4EDC-B87F-DC13A801A4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0" y="2362200"/>
            <a:ext cx="8582025" cy="17224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44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 Months of the year.</a:t>
            </a:r>
            <a:endParaRPr lang="zh-CN" altLang="en-US" sz="44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/>
              <a:ea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D:\英语\Liu\Ming's pictures\Australia beaches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2531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7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18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星期一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高温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D:\My Documents\My Pictures\Ming's pictures\rai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70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3555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10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19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星期五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d:\My Documents\My Pictures\Ming's pictures\cloud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200" y="-28575"/>
            <a:ext cx="100584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4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4579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0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星期三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D:\英语\Liu\山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5603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4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6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15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542925"/>
            <a:ext cx="76962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 b="1"/>
              <a:t>What day is it today           </a:t>
            </a:r>
            <a:r>
              <a:rPr lang="zh-CN" altLang="en-US" sz="4800" b="1"/>
              <a:t>今天是星期几</a:t>
            </a:r>
          </a:p>
          <a:p>
            <a:pPr algn="ctr">
              <a:spcBef>
                <a:spcPct val="50000"/>
              </a:spcBef>
            </a:pPr>
            <a:r>
              <a:rPr lang="en-US" altLang="zh-CN" sz="4800" b="1"/>
              <a:t>What’s the date                   </a:t>
            </a:r>
            <a:r>
              <a:rPr lang="zh-CN" altLang="en-US" sz="4800" b="1"/>
              <a:t>今天是几月几号</a:t>
            </a:r>
          </a:p>
          <a:p>
            <a:pPr algn="ctr">
              <a:spcBef>
                <a:spcPct val="50000"/>
              </a:spcBef>
            </a:pPr>
            <a:r>
              <a:rPr lang="en-US" altLang="zh-CN" sz="4800" b="1"/>
              <a:t>How is the weather today   </a:t>
            </a:r>
            <a:r>
              <a:rPr lang="zh-CN" altLang="en-US" sz="4800" b="1"/>
              <a:t>今天天气怎么样</a:t>
            </a:r>
          </a:p>
          <a:p>
            <a:pPr algn="ctr">
              <a:spcBef>
                <a:spcPct val="50000"/>
              </a:spcBef>
            </a:pPr>
            <a:r>
              <a:rPr lang="en-US" altLang="zh-CN" sz="4800" b="1"/>
              <a:t>It is …</a:t>
            </a:r>
          </a:p>
        </p:txBody>
      </p:sp>
      <p:pic>
        <p:nvPicPr>
          <p:cNvPr id="14345" name="Picture 9" descr="D:\英语\Liu\Ming's pictures\问号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7863" y="1905000"/>
            <a:ext cx="8461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D:\My Documents\My Pictures\Ming's pictures\sun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85" name="Group 13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15363" name="Picture 8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4" name="Text Box 10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9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18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星期一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16387" name="Picture 3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8" name="Text Box 6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10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12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星期五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D:\My Documents\My Pictures\Ming's pictures\rain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17411" name="Picture 3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2" name="Text Box 5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10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5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D:\My Documents\My Pictures\Ming's pictures\snow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18435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12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3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星期六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D:\My Documents\My Pictures\Ming's pictures\ho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19459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0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8 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10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星期三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高温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D:\My Documents\My Pictures\Ming's pictures\snow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0483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5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1 2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2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星期二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D:\My Documents\My Pictures\Ming's pictures\win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981200" y="381000"/>
            <a:ext cx="4406900" cy="6172200"/>
            <a:chOff x="1248" y="240"/>
            <a:chExt cx="2776" cy="3888"/>
          </a:xfrm>
        </p:grpSpPr>
        <p:pic>
          <p:nvPicPr>
            <p:cNvPr id="21507" name="Picture 2" descr="D:\My Documents\My Pictures\Ming's pictures\日历3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8" y="240"/>
              <a:ext cx="2776" cy="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1632" y="480"/>
              <a:ext cx="2016" cy="322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2 0 1 3 </a:t>
              </a:r>
              <a:r>
                <a:rPr lang="zh-CN" altLang="en-US" sz="4400" b="1"/>
                <a:t>年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4400" b="1"/>
                <a:t>7</a:t>
              </a:r>
              <a:r>
                <a:rPr lang="zh-CN" altLang="en-US" sz="4400" b="1"/>
                <a:t>月 </a:t>
              </a:r>
              <a:r>
                <a:rPr lang="en-US" altLang="zh-CN" sz="4400" b="1"/>
                <a:t>19 </a:t>
              </a:r>
              <a:r>
                <a:rPr lang="zh-CN" altLang="en-US" sz="4400" b="1"/>
                <a:t>日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星期四</a:t>
              </a:r>
            </a:p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/>
                <a:t>热、风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182</Words>
  <Application>Microsoft Office PowerPoint</Application>
  <PresentationFormat>全屏显示(4:3)</PresentationFormat>
  <Paragraphs>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Times New Roman</vt:lpstr>
      <vt:lpstr>宋体</vt:lpstr>
      <vt:lpstr>Arial</vt:lpstr>
      <vt:lpstr>Calibri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months of the year</dc:title>
  <dc:creator>Administrator</dc:creator>
  <cp:lastModifiedBy>Microsoft</cp:lastModifiedBy>
  <cp:revision>21</cp:revision>
  <dcterms:created xsi:type="dcterms:W3CDTF">2003-12-08T06:16:24Z</dcterms:created>
  <dcterms:modified xsi:type="dcterms:W3CDTF">2014-10-21T11:39:34Z</dcterms:modified>
</cp:coreProperties>
</file>