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61" r:id="rId2"/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02BF1A7-50A4-448F-877C-86342FEB0B76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AB967-F0AD-43B7-8DB0-E1CBFF4CFC4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4D7191-8B55-442A-A0D7-AB8C514FC868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D0DA4-D94A-4F11-AF71-B8605F17C56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CA6963-4441-45B9-BE67-5F5E329F5364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CF5981-5AF3-4F8C-9A6B-1878B0A9C5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D21398D-123C-4E21-BC9A-C19906BC7D28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67130D-0609-4141-B3B5-C11E837DC37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28ACD01-A2EF-48C9-BD54-DADAF9638D5D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CE0E00-FD1B-4E4A-A94C-EC8976C1E4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DDA8593-6561-41AC-B6FF-4F9742EF704D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F182E-304A-4324-9CFA-72BFCD33F6E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D13E4E-80DC-4DEE-A4A3-1CC469D6FAA4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8211A-E452-46B3-8D4A-F5208CAFF33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890A498-4A6D-4614-82DD-EDD9FB8C89F3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C11FC-4A8A-4894-816D-3A04EA63246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81C486-0B6B-439F-BA2F-613D74BAC0AE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664417-42A2-46FE-AF46-EC1F0253A9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76B6B39-A431-41A4-AD59-38954D59EE3F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C760E3-FAE1-4003-A3E5-5F007385D4C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C764A52-15C9-41CD-B895-0094D5C5507C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D849DB-7476-4E23-8BFC-2DF23C56E84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B7D0BDD-896E-4EC6-A952-C063982E2484}" type="datetimeFigureOut">
              <a:rPr lang="zh-CN" altLang="en-US"/>
              <a:pPr/>
              <a:t>2014/10/19 Sunday</a:t>
            </a:fld>
            <a:endParaRPr lang="en-US" altLang="zh-CN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6CAF65C-B025-4109-B032-BCE0DDA8B13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Box 1"/>
          <p:cNvSpPr txBox="1">
            <a:spLocks noChangeArrowheads="1"/>
          </p:cNvSpPr>
          <p:nvPr/>
        </p:nvSpPr>
        <p:spPr bwMode="auto">
          <a:xfrm>
            <a:off x="642938" y="857250"/>
            <a:ext cx="7858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Lesson 23   Happy Birthday!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28688" y="1071563"/>
            <a:ext cx="60007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birthday   cake 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00125" y="2714625"/>
            <a:ext cx="5643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birthday    gifts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071563" y="4429125"/>
            <a:ext cx="6286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birthday  party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28625" y="428625"/>
            <a:ext cx="6072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Letters and sounds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1643063"/>
            <a:ext cx="6357937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Calibri" pitchFamily="34" charset="0"/>
              </a:rPr>
              <a:t>K</a:t>
            </a:r>
            <a:r>
              <a:rPr lang="en-US" altLang="zh-CN" sz="4800">
                <a:latin typeface="Calibri" pitchFamily="34" charset="0"/>
              </a:rPr>
              <a:t>   wor</a:t>
            </a:r>
            <a:r>
              <a:rPr lang="en-US" altLang="zh-CN" sz="4800">
                <a:solidFill>
                  <a:srgbClr val="FF0000"/>
                </a:solidFill>
                <a:latin typeface="Calibri" pitchFamily="34" charset="0"/>
              </a:rPr>
              <a:t>k</a:t>
            </a:r>
            <a:r>
              <a:rPr lang="en-US" altLang="zh-CN" sz="4800">
                <a:latin typeface="Calibri" pitchFamily="34" charset="0"/>
              </a:rPr>
              <a:t>er   </a:t>
            </a:r>
            <a:r>
              <a:rPr lang="en-US" altLang="zh-CN" sz="4800">
                <a:solidFill>
                  <a:srgbClr val="FF0000"/>
                </a:solidFill>
                <a:latin typeface="Calibri" pitchFamily="34" charset="0"/>
              </a:rPr>
              <a:t>k</a:t>
            </a:r>
            <a:r>
              <a:rPr lang="en-US" altLang="zh-CN" sz="4800">
                <a:latin typeface="Calibri" pitchFamily="34" charset="0"/>
              </a:rPr>
              <a:t>ite</a:t>
            </a:r>
            <a:endParaRPr lang="zh-CN" altLang="en-US" sz="4800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3071813"/>
            <a:ext cx="65008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g</a:t>
            </a:r>
            <a:r>
              <a:rPr lang="en-US" altLang="zh-CN" sz="5400">
                <a:latin typeface="Calibri" pitchFamily="34" charset="0"/>
              </a:rPr>
              <a:t>     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g</a:t>
            </a:r>
            <a:r>
              <a:rPr lang="en-US" altLang="zh-CN" sz="5400">
                <a:latin typeface="Calibri" pitchFamily="34" charset="0"/>
              </a:rPr>
              <a:t>irl    le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g</a:t>
            </a:r>
            <a:endParaRPr lang="zh-CN" altLang="en-US" sz="5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4500563"/>
            <a:ext cx="65722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f</a:t>
            </a:r>
            <a:r>
              <a:rPr lang="en-US" altLang="zh-CN" sz="5400">
                <a:latin typeface="Calibri" pitchFamily="34" charset="0"/>
              </a:rPr>
              <a:t>     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f</a:t>
            </a:r>
            <a:r>
              <a:rPr lang="en-US" altLang="zh-CN" sz="5400">
                <a:latin typeface="Calibri" pitchFamily="34" charset="0"/>
              </a:rPr>
              <a:t>our    gi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f</a:t>
            </a:r>
            <a:r>
              <a:rPr lang="en-US" altLang="zh-CN" sz="5400">
                <a:latin typeface="Calibri" pitchFamily="34" charset="0"/>
              </a:rPr>
              <a:t>t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2938" y="1714500"/>
            <a:ext cx="6286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v</a:t>
            </a:r>
            <a:r>
              <a:rPr lang="en-US" altLang="zh-CN" sz="5400">
                <a:latin typeface="Calibri" pitchFamily="34" charset="0"/>
              </a:rPr>
              <a:t>   se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v</a:t>
            </a:r>
            <a:r>
              <a:rPr lang="en-US" altLang="zh-CN" sz="5400">
                <a:latin typeface="Calibri" pitchFamily="34" charset="0"/>
              </a:rPr>
              <a:t>en    fi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v</a:t>
            </a:r>
            <a:r>
              <a:rPr lang="en-US" altLang="zh-CN" sz="5400">
                <a:latin typeface="Calibri" pitchFamily="34" charset="0"/>
              </a:rPr>
              <a:t>e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00063" y="3714750"/>
            <a:ext cx="63579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e </a:t>
            </a:r>
            <a:r>
              <a:rPr lang="en-US" altLang="zh-CN" sz="5400">
                <a:latin typeface="Calibri" pitchFamily="34" charset="0"/>
              </a:rPr>
              <a:t>      h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e</a:t>
            </a:r>
            <a:r>
              <a:rPr lang="en-US" altLang="zh-CN" sz="5400">
                <a:latin typeface="Calibri" pitchFamily="34" charset="0"/>
              </a:rPr>
              <a:t>      sh</a:t>
            </a:r>
            <a:r>
              <a:rPr lang="en-US" altLang="zh-CN" sz="5400">
                <a:solidFill>
                  <a:srgbClr val="FF0000"/>
                </a:solidFill>
                <a:latin typeface="Calibri" pitchFamily="34" charset="0"/>
              </a:rPr>
              <a:t>e</a:t>
            </a:r>
            <a:endParaRPr lang="zh-CN" altLang="en-US" sz="54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57250" y="1357313"/>
            <a:ext cx="5572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Happy  birthday!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000125" y="3500438"/>
            <a:ext cx="69294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Thanks!</a:t>
            </a:r>
            <a:endParaRPr lang="zh-CN" altLang="en-US" sz="5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ww.7cxk.com0">
  <a:themeElements>
    <a:clrScheme name="www.7cxk.com0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0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0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0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0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www.7cxk.com0</Template>
  <TotalTime>17</TotalTime>
  <Words>31</Words>
  <Application>Microsoft Office PowerPoint</Application>
  <PresentationFormat>全屏显示(4:3)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Calibri</vt:lpstr>
      <vt:lpstr>宋体</vt:lpstr>
      <vt:lpstr>Arial</vt:lpstr>
      <vt:lpstr>www.7cxk.com0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Microsoft</cp:lastModifiedBy>
  <cp:revision>23</cp:revision>
  <dcterms:created xsi:type="dcterms:W3CDTF">2013-10-15T05:22:13Z</dcterms:created>
  <dcterms:modified xsi:type="dcterms:W3CDTF">2014-10-19T07:35:28Z</dcterms:modified>
</cp:coreProperties>
</file>