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3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55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1E58A-D687-4DE9-8F95-5828EAB1EC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ED2D3-584C-4D46-9D1E-28C066400F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GIF"/><Relationship Id="rId8" Type="http://schemas.openxmlformats.org/officeDocument/2006/relationships/image" Target="../media/image25.GIF"/><Relationship Id="rId7" Type="http://schemas.openxmlformats.org/officeDocument/2006/relationships/image" Target="../media/image24.GIF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30.GIF"/><Relationship Id="rId12" Type="http://schemas.openxmlformats.org/officeDocument/2006/relationships/image" Target="../media/image29.GIF"/><Relationship Id="rId11" Type="http://schemas.openxmlformats.org/officeDocument/2006/relationships/image" Target="../media/image28.GIF"/><Relationship Id="rId10" Type="http://schemas.openxmlformats.org/officeDocument/2006/relationships/image" Target="../media/image27.GIF"/><Relationship Id="rId1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664" y="5157192"/>
            <a:ext cx="1406930" cy="1314475"/>
          </a:xfrm>
          <a:prstGeom prst="rect">
            <a:avLst/>
          </a:prstGeom>
        </p:spPr>
      </p:pic>
      <p:pic>
        <p:nvPicPr>
          <p:cNvPr id="3" name="图片 2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48264" y="3933056"/>
            <a:ext cx="1406930" cy="1314475"/>
          </a:xfrm>
          <a:prstGeom prst="rect">
            <a:avLst/>
          </a:prstGeom>
        </p:spPr>
      </p:pic>
      <p:pic>
        <p:nvPicPr>
          <p:cNvPr id="4" name="图片 3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20272" y="2348880"/>
            <a:ext cx="1406930" cy="1314475"/>
          </a:xfrm>
          <a:prstGeom prst="rect">
            <a:avLst/>
          </a:prstGeom>
        </p:spPr>
      </p:pic>
      <p:pic>
        <p:nvPicPr>
          <p:cNvPr id="5" name="图片 4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24128" y="5301208"/>
            <a:ext cx="1406930" cy="1314475"/>
          </a:xfrm>
          <a:prstGeom prst="rect">
            <a:avLst/>
          </a:prstGeom>
        </p:spPr>
      </p:pic>
      <p:pic>
        <p:nvPicPr>
          <p:cNvPr id="6" name="图片 5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4088" y="2348880"/>
            <a:ext cx="1406930" cy="1314475"/>
          </a:xfrm>
          <a:prstGeom prst="rect">
            <a:avLst/>
          </a:prstGeom>
        </p:spPr>
      </p:pic>
      <p:pic>
        <p:nvPicPr>
          <p:cNvPr id="7" name="图片 6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04048" y="3933056"/>
            <a:ext cx="1406930" cy="1314475"/>
          </a:xfrm>
          <a:prstGeom prst="rect">
            <a:avLst/>
          </a:prstGeom>
        </p:spPr>
      </p:pic>
      <p:pic>
        <p:nvPicPr>
          <p:cNvPr id="8" name="图片 7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59832" y="4077072"/>
            <a:ext cx="1406930" cy="1314475"/>
          </a:xfrm>
          <a:prstGeom prst="rect">
            <a:avLst/>
          </a:prstGeom>
        </p:spPr>
      </p:pic>
      <p:pic>
        <p:nvPicPr>
          <p:cNvPr id="9" name="图片 8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4005064"/>
            <a:ext cx="1406930" cy="1314475"/>
          </a:xfrm>
          <a:prstGeom prst="rect">
            <a:avLst/>
          </a:prstGeom>
        </p:spPr>
      </p:pic>
      <p:pic>
        <p:nvPicPr>
          <p:cNvPr id="10" name="图片 9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851920" y="2420888"/>
            <a:ext cx="1406930" cy="1314475"/>
          </a:xfrm>
          <a:prstGeom prst="rect">
            <a:avLst/>
          </a:prstGeom>
        </p:spPr>
      </p:pic>
      <p:pic>
        <p:nvPicPr>
          <p:cNvPr id="11" name="图片 10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9752" y="2420888"/>
            <a:ext cx="1406930" cy="1314475"/>
          </a:xfrm>
          <a:prstGeom prst="rect">
            <a:avLst/>
          </a:prstGeom>
        </p:spPr>
      </p:pic>
      <p:pic>
        <p:nvPicPr>
          <p:cNvPr id="12" name="图片 11" descr="417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2420888"/>
            <a:ext cx="1406930" cy="1314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5536" y="62068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How many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1800" y="62068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</a:rPr>
              <a:t>oranges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62068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a</a:t>
            </a:r>
            <a:r>
              <a:rPr lang="en-US" altLang="zh-CN" sz="3600" dirty="0" smtClean="0"/>
              <a:t>re there ?</a:t>
            </a:r>
            <a:endParaRPr lang="zh-CN" altLang="en-US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1475656" y="1412776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那里有</a:t>
            </a:r>
            <a:r>
              <a:rPr lang="zh-CN" altLang="en-US" sz="4000" dirty="0" smtClean="0">
                <a:solidFill>
                  <a:srgbClr val="FF0000"/>
                </a:solidFill>
              </a:rPr>
              <a:t>多少</a:t>
            </a:r>
            <a:r>
              <a:rPr lang="zh-CN" altLang="en-US" sz="4000" dirty="0" smtClean="0">
                <a:solidFill>
                  <a:srgbClr val="00B0F0"/>
                </a:solidFill>
              </a:rPr>
              <a:t>橘子</a:t>
            </a:r>
            <a:r>
              <a:rPr lang="zh-CN" altLang="en-US" sz="4000" dirty="0" smtClean="0"/>
              <a:t>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2531170_160212758164_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564765"/>
            <a:ext cx="2780030" cy="1510665"/>
          </a:xfrm>
          <a:prstGeom prst="rect">
            <a:avLst/>
          </a:prstGeom>
        </p:spPr>
      </p:pic>
      <p:pic>
        <p:nvPicPr>
          <p:cNvPr id="7" name="图片 6" descr="2531170_160212758164_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720" y="2637155"/>
            <a:ext cx="2780030" cy="1510665"/>
          </a:xfrm>
          <a:prstGeom prst="rect">
            <a:avLst/>
          </a:prstGeom>
        </p:spPr>
      </p:pic>
      <p:pic>
        <p:nvPicPr>
          <p:cNvPr id="8" name="图片 7" descr="2531170_160212758164_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4364990"/>
            <a:ext cx="2780030" cy="1510665"/>
          </a:xfrm>
          <a:prstGeom prst="rect">
            <a:avLst/>
          </a:prstGeom>
        </p:spPr>
      </p:pic>
      <p:pic>
        <p:nvPicPr>
          <p:cNvPr id="9" name="图片 8" descr="2531170_160212758164_2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80" y="4293235"/>
            <a:ext cx="2780030" cy="1510665"/>
          </a:xfrm>
          <a:prstGeom prst="rect">
            <a:avLst/>
          </a:prstGeom>
        </p:spPr>
      </p:pic>
      <p:pic>
        <p:nvPicPr>
          <p:cNvPr id="10" name="图片 9" descr="2531170_160212758164_2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2637155"/>
            <a:ext cx="2780030" cy="1510665"/>
          </a:xfrm>
          <a:prstGeom prst="rect">
            <a:avLst/>
          </a:prstGeom>
        </p:spPr>
      </p:pic>
      <p:pic>
        <p:nvPicPr>
          <p:cNvPr id="11" name="图片 10" descr="7759243_140240299000_2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920" y="4364990"/>
            <a:ext cx="1591945" cy="1278255"/>
          </a:xfrm>
          <a:prstGeom prst="rect">
            <a:avLst/>
          </a:prstGeom>
        </p:spPr>
      </p:pic>
      <p:pic>
        <p:nvPicPr>
          <p:cNvPr id="12" name="图片 11" descr="7759243_140240299000_2[1]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245" y="4437380"/>
            <a:ext cx="1591945" cy="127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1790055_100527226121_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421255"/>
            <a:ext cx="1877060" cy="932180"/>
          </a:xfrm>
          <a:prstGeom prst="rect">
            <a:avLst/>
          </a:prstGeom>
        </p:spPr>
      </p:pic>
      <p:pic>
        <p:nvPicPr>
          <p:cNvPr id="7" name="图片 6" descr="1790055_100527226121_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5445125"/>
            <a:ext cx="1877060" cy="932180"/>
          </a:xfrm>
          <a:prstGeom prst="rect">
            <a:avLst/>
          </a:prstGeom>
        </p:spPr>
      </p:pic>
      <p:pic>
        <p:nvPicPr>
          <p:cNvPr id="8" name="图片 7" descr="1790055_100527226121_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429000"/>
            <a:ext cx="1877060" cy="932180"/>
          </a:xfrm>
          <a:prstGeom prst="rect">
            <a:avLst/>
          </a:prstGeom>
        </p:spPr>
      </p:pic>
      <p:pic>
        <p:nvPicPr>
          <p:cNvPr id="9" name="图片 8" descr="1790055_100527226121_2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020" y="3573145"/>
            <a:ext cx="1877060" cy="932180"/>
          </a:xfrm>
          <a:prstGeom prst="rect">
            <a:avLst/>
          </a:prstGeom>
        </p:spPr>
      </p:pic>
      <p:pic>
        <p:nvPicPr>
          <p:cNvPr id="10" name="图片 9" descr="1790055_100527226121_2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2564765"/>
            <a:ext cx="1877060" cy="932180"/>
          </a:xfrm>
          <a:prstGeom prst="rect">
            <a:avLst/>
          </a:prstGeom>
        </p:spPr>
      </p:pic>
      <p:pic>
        <p:nvPicPr>
          <p:cNvPr id="11" name="图片 10" descr="1790055_100527226121_2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05" y="4364990"/>
            <a:ext cx="1877060" cy="932180"/>
          </a:xfrm>
          <a:prstGeom prst="rect">
            <a:avLst/>
          </a:prstGeom>
        </p:spPr>
      </p:pic>
      <p:pic>
        <p:nvPicPr>
          <p:cNvPr id="12" name="图片 11" descr="1790055_100527226121_2[1]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0020" y="4581525"/>
            <a:ext cx="1877060" cy="932180"/>
          </a:xfrm>
          <a:prstGeom prst="rect">
            <a:avLst/>
          </a:prstGeom>
        </p:spPr>
      </p:pic>
      <p:pic>
        <p:nvPicPr>
          <p:cNvPr id="13" name="图片 12" descr="1790055_100527226121_2[1]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4390" y="4509135"/>
            <a:ext cx="1877060" cy="932180"/>
          </a:xfrm>
          <a:prstGeom prst="rect">
            <a:avLst/>
          </a:prstGeom>
        </p:spPr>
      </p:pic>
      <p:pic>
        <p:nvPicPr>
          <p:cNvPr id="14" name="图片 13" descr="1790055_100527226121_2[1]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7900" y="3501390"/>
            <a:ext cx="1877060" cy="932180"/>
          </a:xfrm>
          <a:prstGeom prst="rect">
            <a:avLst/>
          </a:prstGeom>
        </p:spPr>
      </p:pic>
      <p:pic>
        <p:nvPicPr>
          <p:cNvPr id="15" name="图片 14" descr="1790055_100527226121_2[1]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87900" y="2637155"/>
            <a:ext cx="1877060" cy="932180"/>
          </a:xfrm>
          <a:prstGeom prst="rect">
            <a:avLst/>
          </a:prstGeom>
        </p:spPr>
      </p:pic>
      <p:pic>
        <p:nvPicPr>
          <p:cNvPr id="16" name="图片 15" descr="1790055_100527226121_2[1]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88125" y="4581525"/>
            <a:ext cx="1877060" cy="932180"/>
          </a:xfrm>
          <a:prstGeom prst="rect">
            <a:avLst/>
          </a:prstGeom>
        </p:spPr>
      </p:pic>
      <p:pic>
        <p:nvPicPr>
          <p:cNvPr id="17" name="图片 16" descr="1790055_100527226121_2[1]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60515" y="3644900"/>
            <a:ext cx="1877060" cy="932180"/>
          </a:xfrm>
          <a:prstGeom prst="rect">
            <a:avLst/>
          </a:prstGeom>
        </p:spPr>
      </p:pic>
      <p:pic>
        <p:nvPicPr>
          <p:cNvPr id="18" name="图片 17" descr="1790055_100527226121_2[1]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32270" y="2564765"/>
            <a:ext cx="1877060" cy="93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How many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7824" y="548680"/>
            <a:ext cx="19287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 smtClean="0">
                <a:solidFill>
                  <a:srgbClr val="00B0F0"/>
                </a:solidFill>
              </a:rPr>
              <a:t>bananas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548680"/>
            <a:ext cx="2219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prstClr val="black"/>
                </a:solidFill>
              </a:rPr>
              <a:t>are there ?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There are 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162880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fifteen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976" y="1556792"/>
            <a:ext cx="20681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 smtClean="0">
                <a:solidFill>
                  <a:srgbClr val="00B0F0"/>
                </a:solidFill>
              </a:rPr>
              <a:t>Bananas.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pic>
        <p:nvPicPr>
          <p:cNvPr id="8" name="图片 7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544" y="2564904"/>
            <a:ext cx="2088232" cy="1044116"/>
          </a:xfrm>
          <a:prstGeom prst="rect">
            <a:avLst/>
          </a:prstGeom>
        </p:spPr>
      </p:pic>
      <p:pic>
        <p:nvPicPr>
          <p:cNvPr id="9" name="图片 8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544" y="4221088"/>
            <a:ext cx="2088232" cy="1044116"/>
          </a:xfrm>
          <a:prstGeom prst="rect">
            <a:avLst/>
          </a:prstGeom>
        </p:spPr>
      </p:pic>
      <p:pic>
        <p:nvPicPr>
          <p:cNvPr id="10" name="图片 9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2" y="5589240"/>
            <a:ext cx="2088232" cy="1044116"/>
          </a:xfrm>
          <a:prstGeom prst="rect">
            <a:avLst/>
          </a:prstGeom>
        </p:spPr>
      </p:pic>
      <p:pic>
        <p:nvPicPr>
          <p:cNvPr id="11" name="图片 10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5661248"/>
            <a:ext cx="2088232" cy="1044116"/>
          </a:xfrm>
          <a:prstGeom prst="rect">
            <a:avLst/>
          </a:prstGeom>
        </p:spPr>
      </p:pic>
      <p:pic>
        <p:nvPicPr>
          <p:cNvPr id="12" name="图片 11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4941168"/>
            <a:ext cx="2088232" cy="1044116"/>
          </a:xfrm>
          <a:prstGeom prst="rect">
            <a:avLst/>
          </a:prstGeom>
        </p:spPr>
      </p:pic>
      <p:pic>
        <p:nvPicPr>
          <p:cNvPr id="13" name="图片 12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27784" y="3789040"/>
            <a:ext cx="2088232" cy="1044116"/>
          </a:xfrm>
          <a:prstGeom prst="rect">
            <a:avLst/>
          </a:prstGeom>
        </p:spPr>
      </p:pic>
      <p:pic>
        <p:nvPicPr>
          <p:cNvPr id="14" name="图片 13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83768" y="2636912"/>
            <a:ext cx="2088232" cy="1044116"/>
          </a:xfrm>
          <a:prstGeom prst="rect">
            <a:avLst/>
          </a:prstGeom>
        </p:spPr>
      </p:pic>
      <p:pic>
        <p:nvPicPr>
          <p:cNvPr id="15" name="图片 14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2000" y="5813884"/>
            <a:ext cx="2088232" cy="1044116"/>
          </a:xfrm>
          <a:prstGeom prst="rect">
            <a:avLst/>
          </a:prstGeom>
        </p:spPr>
      </p:pic>
      <p:pic>
        <p:nvPicPr>
          <p:cNvPr id="16" name="图片 15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16016" y="4869160"/>
            <a:ext cx="2088232" cy="1044116"/>
          </a:xfrm>
          <a:prstGeom prst="rect">
            <a:avLst/>
          </a:prstGeom>
        </p:spPr>
      </p:pic>
      <p:pic>
        <p:nvPicPr>
          <p:cNvPr id="17" name="图片 16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2000" y="3645024"/>
            <a:ext cx="2088232" cy="1044116"/>
          </a:xfrm>
          <a:prstGeom prst="rect">
            <a:avLst/>
          </a:prstGeom>
        </p:spPr>
      </p:pic>
      <p:pic>
        <p:nvPicPr>
          <p:cNvPr id="18" name="图片 17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32240" y="5813884"/>
            <a:ext cx="2088232" cy="1044116"/>
          </a:xfrm>
          <a:prstGeom prst="rect">
            <a:avLst/>
          </a:prstGeom>
        </p:spPr>
      </p:pic>
      <p:pic>
        <p:nvPicPr>
          <p:cNvPr id="19" name="图片 18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32240" y="4797152"/>
            <a:ext cx="2088232" cy="1044116"/>
          </a:xfrm>
          <a:prstGeom prst="rect">
            <a:avLst/>
          </a:prstGeom>
        </p:spPr>
      </p:pic>
      <p:pic>
        <p:nvPicPr>
          <p:cNvPr id="20" name="图片 19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60232" y="3717032"/>
            <a:ext cx="2088232" cy="1044116"/>
          </a:xfrm>
          <a:prstGeom prst="rect">
            <a:avLst/>
          </a:prstGeom>
        </p:spPr>
      </p:pic>
      <p:pic>
        <p:nvPicPr>
          <p:cNvPr id="21" name="图片 20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44008" y="2492896"/>
            <a:ext cx="2088232" cy="1044116"/>
          </a:xfrm>
          <a:prstGeom prst="rect">
            <a:avLst/>
          </a:prstGeom>
        </p:spPr>
      </p:pic>
      <p:pic>
        <p:nvPicPr>
          <p:cNvPr id="22" name="图片 21" descr="4749862_0836551670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732240" y="2564904"/>
            <a:ext cx="2088232" cy="1044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915590_0947202091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2780928"/>
            <a:ext cx="1723199" cy="2088232"/>
          </a:xfrm>
          <a:prstGeom prst="rect">
            <a:avLst/>
          </a:prstGeom>
        </p:spPr>
      </p:pic>
      <p:pic>
        <p:nvPicPr>
          <p:cNvPr id="3" name="图片 2" descr="8915590_0947202091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03648" y="4769768"/>
            <a:ext cx="1723199" cy="2088232"/>
          </a:xfrm>
          <a:prstGeom prst="rect">
            <a:avLst/>
          </a:prstGeom>
        </p:spPr>
      </p:pic>
      <p:pic>
        <p:nvPicPr>
          <p:cNvPr id="4" name="图片 3" descr="8915590_0947202091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3848" y="3140968"/>
            <a:ext cx="1723199" cy="2088232"/>
          </a:xfrm>
          <a:prstGeom prst="rect">
            <a:avLst/>
          </a:prstGeom>
        </p:spPr>
      </p:pic>
      <p:pic>
        <p:nvPicPr>
          <p:cNvPr id="5" name="图片 4" descr="8915590_094720209100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76056" y="4221088"/>
            <a:ext cx="1723199" cy="20882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843808" y="62068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cherries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cherries.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170080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twelve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pic>
        <p:nvPicPr>
          <p:cNvPr id="4" name="图片 3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2780928"/>
            <a:ext cx="1464205" cy="1647025"/>
          </a:xfrm>
          <a:prstGeom prst="rect">
            <a:avLst/>
          </a:prstGeom>
        </p:spPr>
      </p:pic>
      <p:pic>
        <p:nvPicPr>
          <p:cNvPr id="5" name="图片 4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51720" y="3429000"/>
            <a:ext cx="1464205" cy="1647025"/>
          </a:xfrm>
          <a:prstGeom prst="rect">
            <a:avLst/>
          </a:prstGeom>
        </p:spPr>
      </p:pic>
      <p:pic>
        <p:nvPicPr>
          <p:cNvPr id="6" name="图片 5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509120"/>
            <a:ext cx="1464205" cy="1647025"/>
          </a:xfrm>
          <a:prstGeom prst="rect">
            <a:avLst/>
          </a:prstGeom>
        </p:spPr>
      </p:pic>
      <p:pic>
        <p:nvPicPr>
          <p:cNvPr id="7" name="图片 6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5210975"/>
            <a:ext cx="1464205" cy="1647025"/>
          </a:xfrm>
          <a:prstGeom prst="rect">
            <a:avLst/>
          </a:prstGeom>
        </p:spPr>
      </p:pic>
      <p:pic>
        <p:nvPicPr>
          <p:cNvPr id="8" name="图片 7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83768" y="5210975"/>
            <a:ext cx="1464205" cy="1647025"/>
          </a:xfrm>
          <a:prstGeom prst="rect">
            <a:avLst/>
          </a:prstGeom>
        </p:spPr>
      </p:pic>
      <p:pic>
        <p:nvPicPr>
          <p:cNvPr id="9" name="图片 8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880" y="3501008"/>
            <a:ext cx="1464205" cy="1647025"/>
          </a:xfrm>
          <a:prstGeom prst="rect">
            <a:avLst/>
          </a:prstGeom>
        </p:spPr>
      </p:pic>
      <p:pic>
        <p:nvPicPr>
          <p:cNvPr id="10" name="图片 9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55976" y="2852936"/>
            <a:ext cx="1464205" cy="1647025"/>
          </a:xfrm>
          <a:prstGeom prst="rect">
            <a:avLst/>
          </a:prstGeom>
        </p:spPr>
      </p:pic>
      <p:pic>
        <p:nvPicPr>
          <p:cNvPr id="11" name="图片 10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52320" y="1124744"/>
            <a:ext cx="1464205" cy="1647025"/>
          </a:xfrm>
          <a:prstGeom prst="rect">
            <a:avLst/>
          </a:prstGeom>
        </p:spPr>
      </p:pic>
      <p:pic>
        <p:nvPicPr>
          <p:cNvPr id="12" name="图片 11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23928" y="5085184"/>
            <a:ext cx="1464205" cy="1647025"/>
          </a:xfrm>
          <a:prstGeom prst="rect">
            <a:avLst/>
          </a:prstGeom>
        </p:spPr>
      </p:pic>
      <p:pic>
        <p:nvPicPr>
          <p:cNvPr id="13" name="图片 12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20072" y="5210975"/>
            <a:ext cx="1464205" cy="1647025"/>
          </a:xfrm>
          <a:prstGeom prst="rect">
            <a:avLst/>
          </a:prstGeom>
        </p:spPr>
      </p:pic>
      <p:pic>
        <p:nvPicPr>
          <p:cNvPr id="14" name="图片 13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28184" y="4149080"/>
            <a:ext cx="1464205" cy="1647025"/>
          </a:xfrm>
          <a:prstGeom prst="rect">
            <a:avLst/>
          </a:prstGeom>
        </p:spPr>
      </p:pic>
      <p:pic>
        <p:nvPicPr>
          <p:cNvPr id="15" name="图片 14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2160" y="2636912"/>
            <a:ext cx="1464205" cy="1647025"/>
          </a:xfrm>
          <a:prstGeom prst="rect">
            <a:avLst/>
          </a:prstGeom>
        </p:spPr>
      </p:pic>
      <p:pic>
        <p:nvPicPr>
          <p:cNvPr id="16" name="图片 15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80312" y="4509120"/>
            <a:ext cx="1464205" cy="1647025"/>
          </a:xfrm>
          <a:prstGeom prst="rect">
            <a:avLst/>
          </a:prstGeom>
        </p:spPr>
      </p:pic>
      <p:pic>
        <p:nvPicPr>
          <p:cNvPr id="17" name="图片 16" descr="235012-140R00R0281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80312" y="2852936"/>
            <a:ext cx="1464205" cy="164702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2924944"/>
            <a:ext cx="2513856" cy="1751320"/>
          </a:xfrm>
          <a:prstGeom prst="rect">
            <a:avLst/>
          </a:prstGeom>
        </p:spPr>
      </p:pic>
      <p:pic>
        <p:nvPicPr>
          <p:cNvPr id="7" name="图片 6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7584" y="4797152"/>
            <a:ext cx="2513856" cy="1751320"/>
          </a:xfrm>
          <a:prstGeom prst="rect">
            <a:avLst/>
          </a:prstGeom>
        </p:spPr>
      </p:pic>
      <p:pic>
        <p:nvPicPr>
          <p:cNvPr id="8" name="图片 7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35896" y="2924944"/>
            <a:ext cx="2513856" cy="1751320"/>
          </a:xfrm>
          <a:prstGeom prst="rect">
            <a:avLst/>
          </a:prstGeom>
        </p:spPr>
      </p:pic>
      <p:pic>
        <p:nvPicPr>
          <p:cNvPr id="9" name="图片 8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07904" y="4797152"/>
            <a:ext cx="2513856" cy="1751320"/>
          </a:xfrm>
          <a:prstGeom prst="rect">
            <a:avLst/>
          </a:prstGeom>
        </p:spPr>
      </p:pic>
      <p:pic>
        <p:nvPicPr>
          <p:cNvPr id="10" name="图片 9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00192" y="4725144"/>
            <a:ext cx="2513856" cy="1751320"/>
          </a:xfrm>
          <a:prstGeom prst="rect">
            <a:avLst/>
          </a:prstGeom>
        </p:spPr>
      </p:pic>
      <p:pic>
        <p:nvPicPr>
          <p:cNvPr id="11" name="图片 10" descr="56500_20121212184630811202_1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2200" y="2852936"/>
            <a:ext cx="2513856" cy="175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2014053114425278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2780928"/>
            <a:ext cx="2386083" cy="1944216"/>
          </a:xfrm>
          <a:prstGeom prst="rect">
            <a:avLst/>
          </a:prstGeom>
        </p:spPr>
      </p:pic>
      <p:pic>
        <p:nvPicPr>
          <p:cNvPr id="7" name="图片 6" descr="2014053114425278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19872" y="2780928"/>
            <a:ext cx="2386083" cy="1944216"/>
          </a:xfrm>
          <a:prstGeom prst="rect">
            <a:avLst/>
          </a:prstGeom>
        </p:spPr>
      </p:pic>
      <p:pic>
        <p:nvPicPr>
          <p:cNvPr id="8" name="图片 7" descr="2014053114425278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00192" y="2708920"/>
            <a:ext cx="2386083" cy="1944216"/>
          </a:xfrm>
          <a:prstGeom prst="rect">
            <a:avLst/>
          </a:prstGeom>
        </p:spPr>
      </p:pic>
      <p:pic>
        <p:nvPicPr>
          <p:cNvPr id="9" name="图片 8" descr="2014053114425278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35696" y="4581128"/>
            <a:ext cx="2386083" cy="1944216"/>
          </a:xfrm>
          <a:prstGeom prst="rect">
            <a:avLst/>
          </a:prstGeom>
        </p:spPr>
      </p:pic>
      <p:pic>
        <p:nvPicPr>
          <p:cNvPr id="10" name="图片 9" descr="2014053114425278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2040" y="4509120"/>
            <a:ext cx="2386083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3259872_160825037471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2492896"/>
            <a:ext cx="1837944" cy="3121152"/>
          </a:xfrm>
          <a:prstGeom prst="rect">
            <a:avLst/>
          </a:prstGeom>
        </p:spPr>
      </p:pic>
      <p:pic>
        <p:nvPicPr>
          <p:cNvPr id="7" name="图片 6" descr="3259872_160825037471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87824" y="2492896"/>
            <a:ext cx="1837944" cy="3121152"/>
          </a:xfrm>
          <a:prstGeom prst="rect">
            <a:avLst/>
          </a:prstGeom>
        </p:spPr>
      </p:pic>
      <p:pic>
        <p:nvPicPr>
          <p:cNvPr id="8" name="图片 7" descr="3259872_160825037471_2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36096" y="2636912"/>
            <a:ext cx="1837944" cy="3121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0_cjjncn20070529111049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2924944"/>
            <a:ext cx="2089032" cy="2093218"/>
          </a:xfrm>
          <a:prstGeom prst="rect">
            <a:avLst/>
          </a:prstGeom>
        </p:spPr>
      </p:pic>
      <p:pic>
        <p:nvPicPr>
          <p:cNvPr id="7" name="图片 6" descr="0_cjjncn20070529111049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3848" y="3140968"/>
            <a:ext cx="2089032" cy="2093218"/>
          </a:xfrm>
          <a:prstGeom prst="rect">
            <a:avLst/>
          </a:prstGeom>
        </p:spPr>
      </p:pic>
      <p:pic>
        <p:nvPicPr>
          <p:cNvPr id="8" name="图片 7" descr="0_cjjncn20070529111049[1]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52120" y="3356992"/>
            <a:ext cx="2089032" cy="2093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9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How  many                   are  there?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0080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There  are                          .</a:t>
            </a:r>
            <a:endParaRPr lang="zh-CN" altLang="en-US" sz="36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915816" y="119675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800" y="2276872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" name="AutoShape 2" descr="http://img3.imgtn.bdimg.com/it/u=845834807,3868740446&amp;fm=21&amp;gp=0.jpg"/>
          <p:cNvSpPr>
            <a:spLocks noChangeAspect="1" noChangeArrowheads="1"/>
          </p:cNvSpPr>
          <p:nvPr/>
        </p:nvSpPr>
        <p:spPr bwMode="auto">
          <a:xfrm>
            <a:off x="44450" y="-2422525"/>
            <a:ext cx="5057775" cy="5057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6" name="AutoShape 4" descr="http://img3.imgtn.bdimg.com/it/u=845834807,3868740446&amp;fm=21&amp;gp=0.jpg"/>
          <p:cNvSpPr>
            <a:spLocks noChangeAspect="1" noChangeArrowheads="1"/>
          </p:cNvSpPr>
          <p:nvPr/>
        </p:nvSpPr>
        <p:spPr bwMode="auto">
          <a:xfrm>
            <a:off x="44450" y="-2422525"/>
            <a:ext cx="5057775" cy="5057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8" name="Picture 6" descr="http://www.ddbaby.cn/ProductsPics/201103021339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760" y="2420888"/>
            <a:ext cx="2945904" cy="2209428"/>
          </a:xfrm>
          <a:prstGeom prst="rect">
            <a:avLst/>
          </a:prstGeom>
          <a:noFill/>
        </p:spPr>
      </p:pic>
      <p:pic>
        <p:nvPicPr>
          <p:cNvPr id="9" name="Picture 6" descr="http://www.ddbaby.cn/ProductsPics/201103021339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4509120"/>
            <a:ext cx="2945904" cy="2209428"/>
          </a:xfrm>
          <a:prstGeom prst="rect">
            <a:avLst/>
          </a:prstGeom>
          <a:noFill/>
        </p:spPr>
      </p:pic>
      <p:pic>
        <p:nvPicPr>
          <p:cNvPr id="10" name="Picture 6" descr="http://www.ddbaby.cn/ProductsPics/201103021339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2160" y="2276872"/>
            <a:ext cx="2945904" cy="2209428"/>
          </a:xfrm>
          <a:prstGeom prst="rect">
            <a:avLst/>
          </a:prstGeom>
          <a:noFill/>
        </p:spPr>
      </p:pic>
      <p:pic>
        <p:nvPicPr>
          <p:cNvPr id="11" name="Picture 6" descr="http://www.ddbaby.cn/ProductsPics/201103021339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4437112"/>
            <a:ext cx="2945904" cy="2209428"/>
          </a:xfrm>
          <a:prstGeom prst="rect">
            <a:avLst/>
          </a:prstGeom>
          <a:noFill/>
        </p:spPr>
      </p:pic>
      <p:pic>
        <p:nvPicPr>
          <p:cNvPr id="12" name="Picture 6" descr="http://www.ddbaby.cn/ProductsPics/2011030213390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116632" y="2852936"/>
            <a:ext cx="2945904" cy="2209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全屏显示(4:3)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2016-06-19T14:55:00Z</dcterms:created>
  <dcterms:modified xsi:type="dcterms:W3CDTF">2016-06-20T05:30:15Z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