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62" r:id="rId3"/>
    <p:sldId id="256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8" r:id="rId19"/>
    <p:sldId id="282" r:id="rId20"/>
    <p:sldId id="275" r:id="rId21"/>
    <p:sldId id="276" r:id="rId22"/>
    <p:sldId id="277" r:id="rId23"/>
    <p:sldId id="279" r:id="rId24"/>
    <p:sldId id="280" r:id="rId25"/>
    <p:sldId id="281" r:id="rId26"/>
    <p:sldId id="258" r:id="rId27"/>
    <p:sldId id="261" r:id="rId28"/>
    <p:sldId id="283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3333CC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9" autoAdjust="0"/>
    <p:restoredTop sz="94660"/>
  </p:normalViewPr>
  <p:slideViewPr>
    <p:cSldViewPr>
      <p:cViewPr varScale="1">
        <p:scale>
          <a:sx n="87" d="100"/>
          <a:sy n="87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40AD058-0693-495F-A91E-B6760CCA2E60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F5A9229-1A0F-4814-A260-A1E6020B2D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0EB0AD-7A9A-45BA-8198-4980E7DC925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21067-4682-4F26-852D-591BA868085B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42AF8-7D26-456A-88FF-1F4660DF09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77553-CE54-4D66-8D02-844A8FD59BF2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505AC-1B25-4D88-889F-40F01B5492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97125-096D-441E-872F-98388F476CA1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4B7FF-1529-4568-805C-46B0E2CDE1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80865-D017-4D4A-93B6-6DC10420B0D0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E2939-2CA1-4FF4-87F2-E977A00699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4DCF3-EEA0-4A79-B3E5-59800B7F13CE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F7099-CB4D-443A-B174-243D533973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A2FB4-DCA5-4DBA-BDDD-2B9DD5A9A42A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E8F61-1280-459F-8573-D6D1BDC94B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CDCDB-EDF2-4091-ABF5-F9D891EFB918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987C7-3521-402D-A5C9-B4B2E47515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D50F9-7324-4187-B2AD-3745B40198D2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66F61-DA27-4885-867A-26BF25AE6E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10F7D-84ED-4695-B216-1A357EAA69A8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3F03D-0AC5-405C-96D4-D598166462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58A11-E2EF-48AB-B43D-94FD8B633C7A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A3AC0-0797-4A7C-935C-F70D3CF4D6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38D70-DB8A-4B85-8400-E2AB8BA4729C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8B466-3992-41EA-A102-FC017FEAD4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9D3E787-DE48-4D6D-8462-BF6DE88C1247}" type="datetimeFigureOut">
              <a:rPr lang="zh-CN" altLang="en-US"/>
              <a:pPr>
                <a:defRPr/>
              </a:pPr>
              <a:t>2014/11/2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E4F0FD-9DD0-40DB-86BA-6394A7C2F0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f:\PROGRA~1\360se6\USERDA~1\Temp\673314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3071813" y="642938"/>
            <a:ext cx="5286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Unit 4(2)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2571750" y="3429000"/>
            <a:ext cx="6572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i="1">
                <a:latin typeface="Times New Roman" pitchFamily="18" charset="0"/>
                <a:cs typeface="Times New Roman" pitchFamily="18" charset="0"/>
              </a:rPr>
              <a:t>There are </a:t>
            </a:r>
            <a:r>
              <a:rPr lang="en-US" altLang="zh-CN" sz="4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seven days </a:t>
            </a:r>
          </a:p>
          <a:p>
            <a:r>
              <a:rPr lang="en-US" altLang="zh-CN" sz="4000" i="1">
                <a:latin typeface="Times New Roman" pitchFamily="18" charset="0"/>
                <a:cs typeface="Times New Roman" pitchFamily="18" charset="0"/>
              </a:rPr>
              <a:t>                                   in a week.</a:t>
            </a:r>
            <a:endParaRPr lang="zh-CN" altLang="en-US" sz="40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6858000" y="6500813"/>
            <a:ext cx="228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i="1">
                <a:latin typeface="Times New Roman" pitchFamily="18" charset="0"/>
                <a:cs typeface="Times New Roman" pitchFamily="18" charset="0"/>
              </a:rPr>
              <a:t>Quick answer</a:t>
            </a:r>
            <a:endParaRPr lang="zh-CN" altLang="en-US" sz="2800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Complete words: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715125" y="92868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e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429250" y="1482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786188" y="2571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143125" y="150018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s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95525" y="2625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u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5813" y="1428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00875" y="233997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y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28938" y="142875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Calibri" pitchFamily="34" charset="0"/>
              </a:rPr>
              <a:t>星期二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83 0.1059 C 0.03073 0.14752 0.03559 0.17018 0.04219 0.20625 C 0.04427 0.23469 0.05069 0.2585 0.05868 0.28486 C 0.06059 0.29827 0.06233 0.31099 0.0651 0.32417 C 0.06563 0.33295 0.06563 0.34174 0.06684 0.35053 C 0.06736 0.35446 0.0691 0.35769 0.07014 0.36139 C 0.07361 0.37434 0.07656 0.38706 0.0783 0.4007 C 0.08003 0.41457 0.08333 0.4333 0.09306 0.44209 C 0.10017 0.44856 0.11128 0.4481 0.11927 0.45087 C 0.13316 0.46336 0.12222 0.45526 0.15694 0.45526 " pathEditMode="relative" ptsTypes="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98 0.04948 C 0.0441 0.07029 0.04844 0.09179 0.05087 0.11283 C 0.05296 0.1304 0.05174 0.14636 0.05903 0.16069 C 0.06094 0.17318 0.06094 0.1859 0.06407 0.19792 C 0.06355 0.22775 0.06459 0.2578 0.06233 0.2874 C 0.06216 0.28994 0.05816 0.28555 0.05747 0.28301 C 0.05678 0.28023 0.05903 0.27422 0.05903 0.27422 " pathEditMode="relative" ptsTypes="ffffff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63 0.11538 C -0.05104 0.12416 -0.06094 0.13411 -0.07188 0.14151 C -0.07622 0.14451 -0.08073 0.14705 -0.0849 0.15029 C -0.10903 0.16971 -0.08351 0.15214 -0.10781 0.17434 C -0.1125 0.1785 -0.11788 0.18104 -0.12257 0.1852 C -0.12778 0.18983 -0.13212 0.19584 -0.13733 0.20046 C -0.16268 0.22359 -0.18959 0.24463 -0.21441 0.26821 C -0.22552 0.27885 -0.24462 0.30174 -0.25209 0.3163 C -0.25886 0.32971 -0.26632 0.34405 -0.275 0.35561 C -0.27865 0.37804 -0.27396 0.35492 -0.2816 0.37734 C -0.28716 0.39353 -0.29063 0.41272 -0.29809 0.42752 C -0.30156 0.44208 -0.29861 0.43237 -0.31111 0.45388 L -0.31111 0.45388 C -0.31528 0.46474 -0.32049 0.47445 -0.32587 0.4844 C -0.32986 0.49203 -0.33247 0.4985 -0.33577 0.50613 C -0.33768 0.51075 -0.34236 0.51931 -0.34236 0.51931 C -0.34462 0.52856 -0.34566 0.52578 -0.33733 0.52578 " pathEditMode="relative" ptsTypes="fffffffffffFffff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32 0.0104 C 0.05885 0.05017 0.07014 0.09156 0.08559 0.13272 C 0.08802 0.13919 0.09253 0.14405 0.09548 0.15006 C 0.10121 0.16139 0.10764 0.17248 0.1118 0.18497 C 0.125 0.22428 0.13958 0.26775 0.16267 0.2985 C 0.16441 0.30335 0.16944 0.31792 0.17239 0.32254 C 0.17587 0.32809 0.18385 0.3378 0.18385 0.3378 C 0.18732 0.35052 0.18316 0.33803 0.19045 0.35098 C 0.19913 0.36624 0.19531 0.37272 0.21024 0.3859 C 0.22448 0.39838 0.23993 0.4104 0.25278 0.4252 C 0.25781 0.43098 0.26284 0.42983 0.26753 0.43607 " pathEditMode="relative" ptsTypes="ffffffffff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93064E-6 C -0.00052 0.01965 -2.5E-6 0.03953 -0.00139 0.05896 C -0.0033 0.08855 -0.00989 0.12555 -0.01441 0.1526 C -0.01475 0.15815 -0.01493 0.16323 -0.01562 0.16832 C -0.01701 0.17872 -0.01927 0.18867 -0.02031 0.19976 C -0.02153 0.21248 -0.02187 0.22797 -0.02396 0.24023 C -0.02725 0.26127 -0.02552 0.23838 -0.0276 0.25896 C -0.02986 0.28323 -0.02916 0.31005 -0.03212 0.3341 C -0.03403 0.34751 -0.03646 0.36092 -0.03819 0.37479 C -0.04323 0.41479 -0.0375 0.3593 -0.04288 0.41502 C -0.04357 0.42266 -0.04722 0.42936 -0.04653 0.43676 C -0.04635 0.43907 -0.04496 0.43907 -0.04409 0.44046 " pathEditMode="relative" rAng="0" ptsTypes="fffffffffff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28 0.02243 C 0.05556 0.03399 0.07118 0.04509 0.08628 0.05734 C 0.09862 0.06728 0.10921 0.08092 0.12066 0.09225 C 0.12778 0.09919 0.12935 0.09734 0.13542 0.10543 C 0.14896 0.12347 0.12501 0.0985 0.14532 0.11838 C 0.15261 0.13873 0.16789 0.16578 0.18455 0.17295 C 0.19705 0.18636 0.19028 0.17965 0.20747 0.19491 C 0.20921 0.1963 0.21251 0.19931 0.21251 0.19931 C 0.21702 0.21688 0.21407 0.20902 0.22223 0.22543 C 0.22327 0.22751 0.22553 0.22936 0.22553 0.23191 C 0.22553 0.24717 0.22553 0.26266 0.22553 0.27792 " pathEditMode="relative" ptsTypes="ffffffffff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88 0.11723 C -0.02084 0.13041 -0.03438 0.20486 -0.0441 0.23075 C -0.04584 0.24023 -0.04827 0.24694 -0.05226 0.2548 C -0.05278 0.25688 -0.05261 0.25965 -0.05382 0.26127 C -0.07101 0.28416 -0.06372 0.24809 -0.06372 0.30497 " pathEditMode="relative" ptsTypes="ffff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Complete words: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715125" y="92868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429250" y="1482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r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786188" y="2571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143125" y="150018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u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95525" y="2625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5813" y="1428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S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00875" y="233997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y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15000" y="32861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928938" y="142875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Calibri" pitchFamily="34" charset="0"/>
              </a:rPr>
              <a:t>星期</a:t>
            </a:r>
            <a:r>
              <a:rPr lang="en-US" altLang="zh-CN" sz="6600">
                <a:solidFill>
                  <a:srgbClr val="FF0000"/>
                </a:solidFill>
                <a:latin typeface="Calibri" pitchFamily="34" charset="0"/>
              </a:rPr>
              <a:t>6</a:t>
            </a:r>
            <a:endParaRPr lang="zh-CN" altLang="en-US" sz="66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0.11029 C 0.02031 0.1533 0.03108 0.19446 0.04063 0.237 C 0.05191 0.28763 0.03264 0.21758 0.05035 0.28717 C 0.05417 0.3022 0.05885 0.31723 0.0651 0.33087 C 0.06719 0.33526 0.06944 0.33943 0.0717 0.34382 C 0.07274 0.34613 0.075 0.35053 0.075 0.35053 C 0.07899 0.36648 0.07882 0.38821 0.0849 0.4007 C 0.08646 0.40717 0.08941 0.42821 0.09462 0.4333 C 0.0974 0.43607 0.10122 0.43631 0.10451 0.43769 C 0.11701 0.44324 0.10451 0.47261 0.10451 0.49018 " pathEditMode="relative" ptsTypes="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41 0.11399 C -0.0335 0.14474 -0.05902 0.18127 -0.08923 0.20139 C -0.09201 0.20647 -0.09531 0.2111 -0.0974 0.21665 C -0.09844 0.21965 -0.09948 0.22266 -0.1007 0.22543 C -0.10278 0.23006 -0.1073 0.23861 -0.1073 0.23861 C -0.11007 0.24994 -0.1158 0.26104 -0.12032 0.27121 C -0.1224 0.27584 -0.12691 0.28439 -0.12691 0.28439 C -0.13143 0.30266 -0.12952 0.30035 -0.14497 0.30405 C -0.1507 0.30936 -0.14792 0.30844 -0.15313 0.30844 " pathEditMode="relative" ptsTypes="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98 0.08231 C 0.05296 0.10266 0.06528 0.12277 0.07709 0.14335 C 0.07952 0.14751 0.08368 0.15653 0.08368 0.15653 C 0.08559 0.16462 0.08976 0.17017 0.09184 0.17827 C 0.09705 0.19908 0.09688 0.20254 0.1066 0.21965 C 0.10712 0.22266 0.1073 0.2259 0.10834 0.22844 C 0.11059 0.23399 0.1165 0.2437 0.1165 0.2437 C 0.11841 0.2659 0.1198 0.27376 0.1198 0.29827 " pathEditMode="relative" ptsTypes="fffffff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91 -0.00717 C 0.05712 0.00948 0.06597 0.02682 0.07569 0.04301 C 0.09566 0.07676 0.12517 0.10081 0.15278 0.12162 C 0.16076 0.12763 0.16753 0.13572 0.17569 0.14127 C 0.18663 0.16347 0.16753 0.12647 0.18715 0.15653 C 0.18837 0.15838 0.18784 0.16116 0.18889 0.16324 C 0.1901 0.16578 0.19236 0.16717 0.19375 0.16971 C 0.19705 0.17572 0.19878 0.18312 0.20191 0.18936 C 0.2118 0.20925 0.22014 0.2289 0.22812 0.2504 C 0.23698 0.27399 0.2368 0.30289 0.24791 0.32462 C 0.25104 0.33827 0.25278 0.3526 0.25607 0.36624 C 0.25937 0.40301 0.25937 0.43838 0.25937 0.47538 " pathEditMode="relative" ptsTypes="fffffffffff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52 0.11976 C 0.02101 0.1489 0.01354 0.17826 0.00486 0.20716 C 0.00191 0.2326 -0.0059 0.26358 -0.01319 0.28786 C -0.01545 0.30404 -0.02274 0.32161 -0.02291 0.33826 C -0.02343 0.38404 -0.02291 0.43005 -0.02291 0.47583 " pathEditMode="relative" ptsTypes="ffff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4 0.11538 C -0.00434 0.14636 -0.01233 0.18914 -0.02431 0.22012 C -0.02656 0.24948 -0.02709 0.27815 -0.02917 0.30752 C -0.03021 0.32093 -0.03646 0.33619 -0.03906 0.34914 C -0.04132 0.36 -0.04202 0.37156 -0.04549 0.38174 C -0.04722 0.38682 -0.04913 0.39168 -0.05052 0.397 C -0.05313 0.40694 -0.0533 0.41827 -0.05712 0.42752 C -0.0592 0.4326 -0.06181 0.43746 -0.06354 0.44301 C -0.06893 0.45989 -0.06788 0.46937 -0.075 0.48648 C -0.07743 0.50405 -0.079 0.51977 -0.08663 0.53457 C -0.08768 0.53896 -0.08976 0.54775 -0.08976 0.54775 " pathEditMode="relative" ptsTypes="ffffffffff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9711E-6 C 0.02066 0.01364 0.04306 0.02589 0.06163 0.04161 C 0.06927 0.04809 0.06893 0.05895 0.07466 0.06682 C 0.07743 0.07861 0.09375 0.10797 0.0941 0.11676 C 0.09584 0.15098 0.0941 0.18543 0.0941 0.21965 " pathEditMode="relative" rAng="0" ptsTypes="ffff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" y="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39 0.11075 C 0.03246 0.15283 0.03385 0.18266 0.01996 0.21989 C 0.01996 0.22012 0.01719 0.23815 0.01666 0.23954 C 0.0118 0.2548 0.01458 0.23746 0.01163 0.25272 C 0.00833 0.27006 0.01232 0.25734 0.00677 0.27237 C 0.0026 0.30104 0.00521 0.27954 0.00521 0.33781 " pathEditMode="relative" ptsTypes="fffff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Complete words: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429250" y="1482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786188" y="2571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95525" y="2625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o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5813" y="1428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00875" y="233997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y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28938" y="142875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Calibri" pitchFamily="34" charset="0"/>
              </a:rPr>
              <a:t>今天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13 0.11029 C 0.025 0.1674 0.01875 0.24717 0.05365 0.29365 C 0.06684 0.33711 0.09635 0.37342 0.12743 0.39399 C 0.13368 0.40255 0.13646 0.40394 0.14392 0.40948 C 0.1474 0.41203 0.15 0.41642 0.15365 0.41804 C 0.15538 0.41873 0.15868 0.42035 0.15868 0.42035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01 0.02335 C 0.04653 0.03954 0.04809 0.12254 0.05417 0.13457 C 0.05747 0.14821 0.05921 0.16254 0.06233 0.17619 C 0.06372 0.1822 0.06719 0.18728 0.06719 0.19353 C 0.06719 0.2074 0.06719 0.22127 0.06719 0.23514 " pathEditMode="relative" ptsTypes="ffff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93064E-6 C -0.0059 0.02242 -0.01632 0.04323 -0.02725 0.06104 C -0.03021 0.0756 -0.03802 0.10034 -0.04462 0.11283 C -0.04861 0.12023 -0.07031 0.14728 -0.07378 0.15861 C -0.08194 0.18381 -0.09791 0.20878 -0.11059 0.2289 C -0.11441 0.2504 -0.12604 0.26543 -0.13403 0.2837 C -0.14479 0.30797 -0.15416 0.34104 -0.17291 0.35098 C -0.17708 0.36485 -0.18437 0.37664 -0.19409 0.3815 C -0.20364 0.39144 -0.2 0.38358 -0.2 0.40901 " pathEditMode="relative" rAng="0" ptsTypes="ffffffff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28 0.03121 C 0.06407 0.09665 0.05973 0.08439 0.0698 0.12509 C 0.07066 0.12832 0.07483 0.13618 0.07483 0.14035 C 0.07535 0.17457 0.07483 0.20878 0.07483 0.243 " pathEditMode="relative" ptsTypes="fff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77 0.12162 C -0.05 0.12809 -0.06406 0.13526 -0.07847 0.14127 C -0.09271 0.14728 -0.10712 0.15098 -0.12101 0.15885 C -0.13334 0.16578 -0.14375 0.17711 -0.15556 0.18497 C -0.15764 0.18798 -0.15955 0.19122 -0.16198 0.19376 C -0.16389 0.19584 -0.16667 0.19607 -0.16858 0.19815 C -0.17413 0.20416 -0.17014 0.20416 -0.17361 0.2111 C -0.17709 0.21804 -0.18125 0.22428 -0.18507 0.23075 C -0.18698 0.23399 -0.18785 0.23838 -0.18993 0.24162 C -0.19288 0.24648 -0.19983 0.2548 -0.19983 0.2548 C -0.20313 0.26821 -0.20625 0.26983 -0.20625 0.28532 " pathEditMode="relative" ptsTypes="ffffffffff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Complete words: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429250" y="1482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786188" y="2571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e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143125" y="150018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s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95525" y="2625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5813" y="1428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W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00875" y="233997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n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500063" y="31432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y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5438775" y="300990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928938" y="142875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Calibri" pitchFamily="34" charset="0"/>
              </a:rPr>
              <a:t>星期三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74 0.0918 C 0.04861 0.10567 0.05052 0.11931 0.05104 0.13318 C 0.05729 0.31214 0.03646 0.25411 0.0592 0.31446 C 0.06337 0.34012 0.05799 0.31168 0.06424 0.33411 C 0.07292 0.36555 0.07431 0.39122 0.09375 0.41711 C 0.09566 0.42521 0.1 0.4296 0.10347 0.43677 C 0.10521 0.45157 0.10694 0.45688 0.11181 0.46937 " pathEditMode="relative" rAng="0" ptsTypes="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0.13156 C -0.0231 0.1348 -0.03315 0.13595 -0.04653 0.14474 C -0.05174 0.14821 -0.05781 0.14774 -0.06302 0.15121 C -0.07084 0.15653 -0.08004 0.16023 -0.0875 0.16647 C -0.09878 0.17595 -0.0894 0.17063 -0.09895 0.17526 C -0.10452 0.18243 -0.11112 0.18613 -0.11702 0.1926 C -0.12379 0.20023 -0.12813 0.21156 -0.13351 0.22104 C -0.13612 0.23607 -0.13369 0.22705 -0.14323 0.24509 C -0.14428 0.24717 -0.14653 0.24902 -0.14653 0.25156 C -0.14653 0.26682 -0.14653 0.28231 -0.14653 0.29757 " pathEditMode="relative" ptsTypes="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1 0.08647 C 0.04375 0.08879 0.04462 0.09133 0.04601 0.09318 C 0.04792 0.09572 0.05087 0.09688 0.05261 0.09965 C 0.05365 0.1015 0.0533 0.10405 0.05417 0.10613 C 0.0566 0.11214 0.05955 0.11792 0.06233 0.1237 C 0.06875 0.13757 0.07691 0.15584 0.08525 0.1674 C 0.08577 0.16948 0.08612 0.17179 0.08698 0.17387 C 0.08785 0.17619 0.08959 0.17803 0.09028 0.18035 C 0.09115 0.18312 0.09098 0.18636 0.09184 0.18913 C 0.09271 0.19214 0.0941 0.19491 0.09514 0.19792 C 0.09862 0.21688 0.10712 0.22451 0.09514 0.24809 C 0.09202 0.26081 0.09358 0.25225 0.09358 0.27422 " pathEditMode="relative" ptsTypes="fffffffffff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77 0.11723 C -0.04618 0.12278 -0.05608 0.12902 -0.06702 0.13249 C -0.07691 0.13919 -0.08906 0.14335 -0.09983 0.14775 C -0.11007 0.157 -0.09844 0.14798 -0.11615 0.15445 C -0.11858 0.15538 -0.12049 0.15769 -0.12275 0.15885 C -0.1408 0.16833 -0.1599 0.1748 -0.17847 0.18266 C -0.18768 0.18659 -0.19254 0.19815 -0.20139 0.20231 C -0.21563 0.20902 -0.22934 0.21734 -0.2441 0.22197 C -0.25104 0.22682 -0.25591 0.22867 -0.26372 0.23075 C -0.27031 0.23653 -0.27674 0.24254 -0.28334 0.24833 C -0.28976 0.25411 -0.29306 0.26335 -0.29983 0.27006 C -0.30729 0.28509 -0.30243 0.28162 -0.31129 0.28532 C -0.31459 0.28833 -0.31771 0.2911 -0.32101 0.29411 C -0.32761 0.30012 -0.32847 0.32023 -0.3375 0.32023 " pathEditMode="relative" ptsTypes="fffffffffffff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21387E-6 C 0.00799 0.00509 0.0132 0.00694 0.01823 0.01757 C 0.0283 0.03838 0.01094 0.01965 0.02882 0.03537 C 0.03316 0.0437 0.03733 0.05202 0.04185 0.06011 C 0.04358 0.06358 0.04705 0.07075 0.04705 0.07098 C 0.04983 0.08231 0.06007 0.10266 0.06007 0.10289 C 0.06093 0.16139 0.06128 0.22058 0.06285 0.27931 C 0.06285 0.28324 0.06268 0.28948 0.06545 0.28994 C 0.07935 0.29225 0.0934 0.28763 0.1073 0.28647 C 0.11771 0.2726 0.11511 0.28092 0.11511 0.26173 " pathEditMode="relative" rAng="0" ptsTypes="fffffffff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78035E-7 C 0.0283 0.00879 0.05521 0.02867 0.07986 0.04509 C 0.08646 0.04948 0.09166 0.05526 0.09844 0.05919 C 0.12621 0.07491 0.15816 0.08532 0.18264 0.10636 C 0.21146 0.13133 0.22725 0.16485 0.24826 0.19538 C 0.25903 0.21133 0.28264 0.23722 0.28923 0.25688 C 0.30573 0.30358 0.32031 0.35098 0.33854 0.39722 C 0.34427 0.41179 0.346 0.42173 0.35521 0.43491 C 0.35694 0.43792 0.34826 0.43353 0.34479 0.43283 C 0.34913 0.41526 0.36406 0.42289 0.38403 0.42289 " pathEditMode="relative" rAng="0" ptsTypes="fffffffff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" y="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54 0.09803 C 0.04584 0.09942 0.04966 0.09965 0.05243 0.10242 C 0.05486 0.10497 0.05538 0.10982 0.05729 0.11329 C 0.05868 0.11583 0.06059 0.11768 0.06233 0.11976 C 0.0757 0.16462 0.08854 0.21156 0.09341 0.25965 C 0.09288 0.3237 0.09184 0.45179 0.09184 0.45179 " pathEditMode="relative" ptsTypes="fffff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93 0.08948 C 0.05487 0.09341 0.06771 0.10012 0.08247 0.10474 C 0.08559 0.10752 0.08941 0.10844 0.09237 0.11145 C 0.10434 0.12393 0.11042 0.14104 0.11858 0.15723 C 0.12032 0.17203 0.12032 0.17642 0.12674 0.18775 C 0.12726 0.19006 0.12743 0.1926 0.12848 0.19445 C 0.13247 0.20116 0.15313 0.20532 0.15955 0.20532 " pathEditMode="relative" ptsTypes="ffffff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79191E-6 C 0.06441 0.00092 0.13073 -0.01526 0.19341 0.00439 C 0.25296 0.02312 0.30921 0.05849 0.36893 0.07653 C 0.4191 0.10705 0.47327 0.12878 0.52622 0.14844 C 0.53021 0.14982 0.53368 0.15352 0.53768 0.15514 C 0.56511 0.16601 0.5448 0.15375 0.56233 0.16393 C 0.5698 0.16832 0.57882 0.17526 0.58681 0.17688 C 0.59445 0.17849 0.60226 0.17849 0.6099 0.17919 C 0.62275 0.18497 0.63716 0.18982 0.65087 0.19006 C 0.67934 0.19075 0.71007 0.17688 0.73612 0.19214 C 0.74705 0.19861 0.73612 0.22428 0.73612 0.24023 " pathEditMode="relative" ptsTypes="ffffffffff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Complete words: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715125" y="92868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429250" y="1482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r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786188" y="2571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143125" y="150018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u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95525" y="2625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5813" y="1428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h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00875" y="233997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s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8001000" y="321468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y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928938" y="142875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Calibri" pitchFamily="34" charset="0"/>
              </a:rPr>
              <a:t>星期四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93 0.05873 C -0.05382 0.09757 -0.06268 0.1385 -0.0783 0.17434 C -0.08108 0.18058 -0.08525 0.1859 -0.0882 0.19191 C -0.09341 0.20255 -0.09757 0.21411 -0.10295 0.22451 C -0.11059 0.23908 -0.11806 0.26035 -0.12761 0.2726 C -0.13577 0.29549 -0.16111 0.3163 -0.1783 0.32717 C -0.28924 0.39792 -0.3533 0.37018 -0.49966 0.37295 C -0.50781 0.37572 -0.51441 0.38104 -0.52257 0.38405 C -0.52934 0.3896 -0.53646 0.39145 -0.54393 0.39492 C -0.55382 0.39931 -0.56337 0.40463 -0.57344 0.40786 C -0.57882 0.41272 -0.58368 0.41411 -0.58976 0.41665 C -0.59983 0.43723 -0.5915 0.41781 -0.59479 0.47122 C -0.59549 0.48324 -0.6033 0.49688 -0.60625 0.50844 C -0.60452 0.5244 -0.60834 0.5237 -0.60295 0.5237 " pathEditMode="relative" ptsTypes="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79769E-6 C 0.01163 0.00763 0.01441 0.02035 0.02413 0.03099 C 0.03663 0.06266 0.04497 0.09642 0.05972 0.12694 C 0.06267 0.14382 0.06892 0.15607 0.07309 0.17226 C 0.07778 0.1896 0.07951 0.20509 0.08976 0.22012 C 0.10816 0.30174 0.06337 0.39399 0.10052 0.46937 C 0.12257 0.45388 0.11024 0.45804 0.13872 0.45804 " pathEditMode="relative" rAng="0" ptsTypes="ffffff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32 0.08462 C 0.0434 0.09595 0.04757 0.10358 0.05278 0.11306 C 0.05521 0.12509 0.06059 0.1341 0.06423 0.14566 C 0.06857 0.15931 0.07257 0.17318 0.07569 0.18728 C 0.08021 0.20832 0.08472 0.22936 0.08889 0.2504 C 0.09201 0.26566 0.09357 0.28092 0.10034 0.2941 C 0.10156 0.31815 0.10625 0.3489 0.10191 0.37272 C 0.10087 0.37873 0.09635 0.38289 0.09375 0.38798 C 0.08889 0.39722 0.08594 0.40578 0.07899 0.41202 C 0.07465 0.42081 0.07239 0.42959 0.07239 0.44046 " pathEditMode="relative" ptsTypes="fffffffff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6 0.08393 C -0.02343 0.11468 -0.03767 0.13965 -0.04948 0.16647 C -0.05555 0.18034 -0.05937 0.1963 -0.06423 0.21133 C -0.07587 0.24693 -0.08837 0.28555 -0.10694 0.31398 C -0.11458 0.34404 -0.10503 0.30959 -0.1151 0.33641 C -0.12205 0.35468 -0.12725 0.37526 -0.13646 0.39144 C -0.14514 0.40647 -0.15677 0.41757 -0.16753 0.42867 C -0.1717 0.43306 -0.17778 0.43306 -0.18229 0.43653 C -0.19357 0.44508 -0.1809 0.43861 -0.19218 0.44393 C -0.19878 0.45086 -0.19514 0.44878 -0.20364 0.44878 " pathEditMode="relative" rAng="0" ptsTypes="fffffffff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66 0.07353 C -0.05035 0.08324 -0.05243 0.09133 -0.05886 0.09989 C -0.06597 0.12439 -0.08212 0.13619 -0.09653 0.15214 C -0.10018 0.15607 -0.10261 0.16162 -0.10625 0.16532 C -0.11875 0.17827 -0.1316 0.18474 -0.1441 0.19584 C -0.15677 0.20694 -0.16702 0.22197 -0.18177 0.22867 C -0.18663 0.23838 -0.18959 0.23676 -0.19809 0.23954 C -0.20382 0.24139 -0.20764 0.24578 -0.21285 0.24833 C -0.21754 0.25064 -0.22275 0.2511 -0.22761 0.25272 C -0.23247 0.25896 -0.23698 0.26266 -0.2408 0.27006 C -0.24288 0.28185 -0.24202 0.2948 -0.2474 0.30497 C -0.25174 0.31307 -0.26198 0.32254 -0.26198 0.33341 " pathEditMode="relative" ptsTypes="fffffffffff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1 0.07121 C 0.06146 0.07168 0.17796 0.0726 0.2132 0.07792 C 0.22466 0.07954 0.26042 0.09734 0.27223 0.10405 C 0.28733 0.1126 0.30035 0.12601 0.3165 0.13017 C 0.32205 0.13526 0.32622 0.13688 0.33282 0.13896 C 0.34011 0.1452 0.34723 0.14775 0.35573 0.14983 C 0.35782 0.16277 0.3632 0.17179 0.36563 0.18474 C 0.3599 0.21734 0.36858 0.17272 0.36077 0.2 C 0.35868 0.2074 0.3599 0.2111 0.35747 0.21757 C 0.3566 0.21988 0.35434 0.2215 0.35417 0.22405 C 0.35313 0.24301 0.35417 0.26197 0.35417 0.28092 " pathEditMode="relative" ptsTypes="ffffffffff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58 0.05942 C 0.05782 0.06011 0.07223 0.05919 0.08628 0.06173 C 0.09202 0.06289 0.09705 0.06798 0.10261 0.07052 C 0.18126 0.10659 0.08282 0.05757 0.16823 0.10104 C 0.19358 0.11399 0.22084 0.12393 0.24688 0.13364 C 0.25435 0.13641 0.26094 0.14289 0.26823 0.14682 C 0.27466 0.15931 0.26997 0.15168 0.28455 0.16647 C 0.28681 0.16878 0.28768 0.17272 0.28959 0.17526 C 0.29098 0.17711 0.29289 0.17826 0.29445 0.17965 C 0.29983 0.19029 0.3073 0.19676 0.31407 0.20578 C 0.31806 0.23098 0.31685 0.21873 0.31407 0.26474 C 0.31355 0.27422 0.30921 0.27491 0.30921 0.28647 " pathEditMode="relative" ptsTypes="fffffffffff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17 0.09249 C -0.0526 0.1089 -0.05955 0.11815 -0.06979 0.1274 C -0.07083 0.12948 -0.07222 0.13156 -0.07309 0.13387 C -0.07378 0.13595 -0.07378 0.1385 -0.07465 0.14058 C -0.07656 0.1452 -0.08125 0.15353 -0.08125 0.15353 C -0.08159 0.15815 -0.08455 0.1748 -0.08455 0.18197 " pathEditMode="relative" ptsTypes="fffff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Complete words: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715125" y="92868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y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429250" y="1482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786188" y="2571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r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95525" y="2625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5813" y="1428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F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00875" y="233997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i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28938" y="142875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Calibri" pitchFamily="34" charset="0"/>
              </a:rPr>
              <a:t>星期五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89 0.11469 C 0.04115 0.13688 0.04722 0.15654 0.05208 0.17804 C 0.05955 0.2111 0.06719 0.24278 0.0783 0.27399 C 0.08646 0.29688 0.09705 0.31376 0.10781 0.33503 C 0.11007 0.33943 0.11441 0.34821 0.11441 0.34821 C 0.11823 0.37457 0.13958 0.38914 0.15538 0.40278 C 0.1533 0.42937 0.15538 0.41781 0.15035 0.43769 C 0.14965 0.44024 0.1474 0.44116 0.14549 0.44209 C 0.14497 0.44232 0.14549 0.4407 0.14549 0.44 " pathEditMode="relative" ptsTypes="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21 0.12277 C 0.00799 0.12855 0.00799 0.13503 0.0059 0.14035 C 0.00139 0.15237 -0.01076 0.15977 -0.01874 0.16647 C -0.02395 0.17087 -0.03091 0.17826 -0.0368 0.18173 C -0.05729 0.19422 -0.0776 0.20393 -0.09079 0.22983 C -0.08959 0.24139 -0.08767 0.25063 -0.09079 0.26243 C -0.09218 0.26751 -0.09513 0.27121 -0.0974 0.27561 C -0.09844 0.27769 -0.1007 0.28208 -0.1007 0.28208 C -0.09618 0.29133 -0.09948 0.28878 -0.09079 0.28878 " pathEditMode="relative" ptsTypes="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36 0.02983 C -0.05781 0.04324 -0.0724 0.05642 -0.08837 0.06913 C -0.1033 0.08093 -0.12118 0.08624 -0.1375 0.09318 C -0.15781 0.10174 -0.17639 0.11468 -0.19653 0.12393 C -0.21563 0.13272 -0.23698 0.13757 -0.25556 0.14775 C -0.26719 0.15422 -0.27813 0.16347 -0.28993 0.16971 C -0.2941 0.17179 -0.30955 0.17734 -0.31615 0.18266 C -0.3283 0.1926 -0.33872 0.20694 -0.35226 0.21341 C -0.36007 0.22867 -0.3507 0.21318 -0.36042 0.22197 C -0.3724 0.23283 -0.35868 0.2259 -0.37031 0.23075 C -0.37604 0.23861 -0.379 0.24856 -0.38177 0.25919 C -0.38281 0.26359 -0.38507 0.27237 -0.38507 0.27237 C -0.38403 0.27769 -0.38108 0.28231 -0.38004 0.28763 C -0.3783 0.29596 -0.38212 0.30682 -0.37361 0.30937 C -0.36771 0.31098 -0.36163 0.31098 -0.35556 0.31168 C -0.35747 0.3126 -0.36441 0.31353 -0.36198 0.32023 C -0.36129 0.32231 -0.35712 0.32254 -0.35712 0.32254 " pathEditMode="relative" ptsTypes="ffffffffffffffff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1 0.02751 C 0.06025 0.03746 0.08039 0.04786 0.10174 0.05595 C 0.11025 0.05919 0.11789 0.06543 0.12622 0.06913 C 0.1349 0.07306 0.14393 0.07561 0.15261 0.08 C 0.17275 0.09017 0.19532 0.10243 0.2165 0.10844 C 0.22639 0.11746 0.2158 0.1089 0.22796 0.11491 C 0.23438 0.11815 0.23993 0.12393 0.24601 0.12809 C 0.25191 0.13202 0.25434 0.13827 0.26077 0.14104 C 0.26563 0.14543 0.2698 0.14751 0.27553 0.14983 C 0.28612 0.17133 0.28282 0.20994 0.26893 0.22844 C 0.26719 0.27353 0.26719 0.25757 0.26719 0.27653 " pathEditMode="relative" ptsTypes="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97 0.11121 C 0.0382 0.17641 0.03837 0.23029 0.03924 0.29896 C 0.03837 0.37849 0.07118 0.44809 0.02292 0.43213 C 0.00712 0.42682 0.0257 0.42774 0.01476 0.42774 " pathEditMode="relative" ptsTypes="fff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0.12416 C -0.00174 0.1637 -0.00209 0.18405 -0.00625 0.22012 C -0.00903 0.24393 -0.01459 0.26567 -0.02101 0.28786 C -0.02778 0.31122 -0.02969 0.33781 -0.03403 0.36208 C -0.03351 0.39122 -0.03351 0.42035 -0.03247 0.44948 C -0.03212 0.45989 -0.02639 0.4696 -0.02587 0.48 C -0.02552 0.48879 -0.02587 0.49734 -0.02587 0.50613 " pathEditMode="relative" ptsTypes="ffffff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Complete words: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715125" y="92868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e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786188" y="2571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w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5813" y="1428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e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00875" y="233997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k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28938" y="142875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Calibri" pitchFamily="34" charset="0"/>
              </a:rPr>
              <a:t>星期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476 0.56116 C 0.39271 0.57087 0.37135 0.60139 0.35243 0.62012 C 0.33733 0.63491 0.32188 0.64902 0.3066 0.66382 C 0.3033 0.66705 0.29878 0.66775 0.29514 0.67029 C 0.28455 0.67723 0.27448 0.68347 0.26389 0.68994 C 0.24601 0.70058 0.26441 0.69341 0.24913 0.69873 C 0.24306 0.70682 0.23576 0.71329 0.23108 0.72277 C 0.23316 0.73087 0.23733 0.73642 0.23941 0.74451 C 0.23854 0.75815 0.23611 0.7741 0.23611 0.78821 " pathEditMode="relative" ptsTypes="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9.59538E-6 C 0.01041 0.0037 0.02847 0.02544 0.03437 0.03076 C 0.04635 0.04139 0.05937 0.04972 0.07205 0.05896 C 0.09809 0.07816 0.12725 0.08787 0.15243 0.10914 C 0.16545 0.12001 0.17743 0.13272 0.1901 0.14428 C 0.1934 0.14729 0.19722 0.14914 0.2 0.15284 C 0.21458 0.17226 0.22656 0.19238 0.24427 0.2074 C 0.24583 0.21041 0.24774 0.21295 0.24913 0.21619 C 0.25 0.21827 0.24982 0.22081 0.25087 0.2229 C 0.25469 0.23053 0.26111 0.23769 0.26562 0.24463 C 0.28455 0.27399 0.30191 0.30451 0.31805 0.33642 C 0.32378 0.34752 0.33038 0.35908 0.33437 0.37133 C 0.34028 0.38937 0.34427 0.40833 0.35087 0.4259 C 0.35191 0.43191 0.35243 0.43561 0.35416 0.44116 C 0.35798 0.45342 0.35868 0.4518 0.35416 0.44324 C 0.3526 0.44024 0.35087 0.43746 0.34913 0.43446 C 0.34739 0.42706 0.34392 0.42035 0.34253 0.41272 C 0.34062 0.40255 0.34045 0.39723 0.33611 0.38868 C 0.33385 0.38937 0.33125 0.38914 0.32951 0.39099 C 0.32656 0.39422 0.32569 0.41712 0.32135 0.41712 " pathEditMode="relative" ptsTypes="fffffffffffffffffff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36 0.10659 C -0.05851 0.12879 -0.07014 0.15792 -0.08334 0.18312 C -0.11181 0.23769 -0.13959 0.29203 -0.16528 0.34914 C -0.17049 0.36046 -0.17275 0.37388 -0.17674 0.38613 C -0.1882 0.42174 -0.20174 0.4652 -0.22761 0.48648 C -0.22952 0.49457 -0.22917 0.49087 -0.22917 0.49757 " pathEditMode="relative" ptsTypes="fffff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8 0.11283 C -0.05313 0.12139 -0.05469 0.12463 -0.06372 0.13688 C -0.07066 0.14636 -0.07969 0.15376 -0.08663 0.16301 C -0.09445 0.17341 -0.10087 0.18428 -0.10955 0.19376 C -0.11198 0.20023 -0.11337 0.2074 -0.11615 0.21341 C -0.11736 0.21596 -0.11962 0.21734 -0.12101 0.21989 C -0.13455 0.24463 -0.15052 0.27746 -0.16042 0.30497 " pathEditMode="relative" ptsTypes="ffffff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f:\PROGRA~1\360se6\USERDA~1\Temp\T01579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1214438"/>
            <a:ext cx="44291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横卷形 3"/>
          <p:cNvSpPr/>
          <p:nvPr/>
        </p:nvSpPr>
        <p:spPr>
          <a:xfrm>
            <a:off x="214313" y="2214563"/>
            <a:ext cx="4357687" cy="271462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Wonderful</a:t>
            </a:r>
            <a:endParaRPr lang="zh-CN" altLang="en-US" sz="66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7929563" y="5929313"/>
            <a:ext cx="1214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i="1">
                <a:latin typeface="Times New Roman" pitchFamily="18" charset="0"/>
                <a:cs typeface="Times New Roman" pitchFamily="18" charset="0"/>
              </a:rPr>
              <a:t>P44</a:t>
            </a:r>
            <a:endParaRPr lang="zh-CN" altLang="en-US" sz="3200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Group 2"/>
          <p:cNvGraphicFramePr>
            <a:graphicFrameLocks noGrp="1"/>
          </p:cNvGraphicFramePr>
          <p:nvPr/>
        </p:nvGraphicFramePr>
        <p:xfrm>
          <a:off x="0" y="0"/>
          <a:ext cx="9036050" cy="5446713"/>
        </p:xfrm>
        <a:graphic>
          <a:graphicData uri="http://schemas.openxmlformats.org/drawingml/2006/table">
            <a:tbl>
              <a:tblPr/>
              <a:tblGrid>
                <a:gridCol w="863600"/>
                <a:gridCol w="1511300"/>
                <a:gridCol w="1584325"/>
                <a:gridCol w="1874838"/>
                <a:gridCol w="1511300"/>
                <a:gridCol w="1690687"/>
              </a:tblGrid>
              <a:tr h="700088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Timetable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Thu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Computer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</a:tbl>
          </a:graphicData>
        </a:graphic>
      </p:graphicFrame>
      <p:sp>
        <p:nvSpPr>
          <p:cNvPr id="32829" name="Rectangle 63"/>
          <p:cNvSpPr>
            <a:spLocks noChangeArrowheads="1"/>
          </p:cNvSpPr>
          <p:nvPr/>
        </p:nvSpPr>
        <p:spPr bwMode="auto">
          <a:xfrm>
            <a:off x="214313" y="5500688"/>
            <a:ext cx="69865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When do you have Math class?</a:t>
            </a:r>
          </a:p>
        </p:txBody>
      </p:sp>
      <p:sp>
        <p:nvSpPr>
          <p:cNvPr id="32830" name="Rectangle 64"/>
          <p:cNvSpPr>
            <a:spLocks noChangeArrowheads="1"/>
          </p:cNvSpPr>
          <p:nvPr/>
        </p:nvSpPr>
        <p:spPr bwMode="auto">
          <a:xfrm>
            <a:off x="214313" y="6149975"/>
            <a:ext cx="6276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We have math class on … 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2" name="Rectangle 63"/>
          <p:cNvSpPr>
            <a:spLocks noChangeArrowheads="1"/>
          </p:cNvSpPr>
          <p:nvPr/>
        </p:nvSpPr>
        <p:spPr bwMode="auto">
          <a:xfrm>
            <a:off x="428625" y="1935163"/>
            <a:ext cx="6711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i="1">
                <a:latin typeface="Times New Roman" pitchFamily="18" charset="0"/>
                <a:cs typeface="Times New Roman" pitchFamily="18" charset="0"/>
              </a:rPr>
              <a:t>When do you have </a:t>
            </a:r>
            <a:r>
              <a:rPr lang="en-US" altLang="zh-CN" sz="4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Math class</a:t>
            </a:r>
            <a:r>
              <a:rPr lang="en-US" altLang="zh-CN" sz="4000" i="1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20543" name="Rectangle 64"/>
          <p:cNvSpPr>
            <a:spLocks noChangeArrowheads="1"/>
          </p:cNvSpPr>
          <p:nvPr/>
        </p:nvSpPr>
        <p:spPr bwMode="auto">
          <a:xfrm>
            <a:off x="428625" y="3078163"/>
            <a:ext cx="61388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i="1">
                <a:latin typeface="Times New Roman" pitchFamily="18" charset="0"/>
                <a:cs typeface="Times New Roman" pitchFamily="18" charset="0"/>
              </a:rPr>
              <a:t>We have math class on … …</a:t>
            </a:r>
          </a:p>
        </p:txBody>
      </p:sp>
      <p:sp>
        <p:nvSpPr>
          <p:cNvPr id="33795" name="TextBox 7"/>
          <p:cNvSpPr txBox="1">
            <a:spLocks noChangeArrowheads="1"/>
          </p:cNvSpPr>
          <p:nvPr/>
        </p:nvSpPr>
        <p:spPr bwMode="auto">
          <a:xfrm>
            <a:off x="-142875" y="0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Key Points: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2" grpId="0"/>
      <p:bldP spid="205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i="1">
                <a:latin typeface="Times New Roman" pitchFamily="18" charset="0"/>
                <a:cs typeface="Times New Roman" pitchFamily="18" charset="0"/>
              </a:rPr>
              <a:t>Days of the week:</a:t>
            </a:r>
            <a:endParaRPr lang="zh-CN" altLang="en-US" sz="60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2" descr="f:\PROGRA~1\360se6\USERDA~1\Temp\T01DE0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2500313"/>
            <a:ext cx="423068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f:\PROGRA~1\360se6\USERDA~1\Temp\T01C11~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63" y="171450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f:\PROGRA~1\360se6\USERDA~1\Temp\T01C11~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75" y="135731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4" descr="f:\PROGRA~1\360se6\USERDA~1\Temp\T01C11~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185737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4" descr="f:\PROGRA~1\360se6\USERDA~1\Temp\T01C11~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25" y="714375"/>
            <a:ext cx="9525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0" y="0"/>
          <a:ext cx="9036050" cy="5446713"/>
        </p:xfrm>
        <a:graphic>
          <a:graphicData uri="http://schemas.openxmlformats.org/drawingml/2006/table">
            <a:tbl>
              <a:tblPr/>
              <a:tblGrid>
                <a:gridCol w="863600"/>
                <a:gridCol w="1511300"/>
                <a:gridCol w="1584325"/>
                <a:gridCol w="1874838"/>
                <a:gridCol w="1511300"/>
                <a:gridCol w="1690687"/>
              </a:tblGrid>
              <a:tr h="700088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Timetable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Thu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Computer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</a:tbl>
          </a:graphicData>
        </a:graphic>
      </p:graphicFrame>
      <p:sp>
        <p:nvSpPr>
          <p:cNvPr id="34878" name="Rectangle 63"/>
          <p:cNvSpPr>
            <a:spLocks noChangeArrowheads="1"/>
          </p:cNvSpPr>
          <p:nvPr/>
        </p:nvSpPr>
        <p:spPr bwMode="auto">
          <a:xfrm>
            <a:off x="214313" y="5500688"/>
            <a:ext cx="6299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When do you have PE class?</a:t>
            </a:r>
          </a:p>
        </p:txBody>
      </p:sp>
      <p:sp>
        <p:nvSpPr>
          <p:cNvPr id="34879" name="Rectangle 64"/>
          <p:cNvSpPr>
            <a:spLocks noChangeArrowheads="1"/>
          </p:cNvSpPr>
          <p:nvPr/>
        </p:nvSpPr>
        <p:spPr bwMode="auto">
          <a:xfrm>
            <a:off x="214313" y="6149975"/>
            <a:ext cx="58467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We have PE class on …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0" y="0"/>
          <a:ext cx="9036050" cy="5446713"/>
        </p:xfrm>
        <a:graphic>
          <a:graphicData uri="http://schemas.openxmlformats.org/drawingml/2006/table">
            <a:tbl>
              <a:tblPr/>
              <a:tblGrid>
                <a:gridCol w="863600"/>
                <a:gridCol w="1511300"/>
                <a:gridCol w="1584325"/>
                <a:gridCol w="1874838"/>
                <a:gridCol w="1511300"/>
                <a:gridCol w="1690687"/>
              </a:tblGrid>
              <a:tr h="700088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Timetable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Thu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Computer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</a:tbl>
          </a:graphicData>
        </a:graphic>
      </p:graphicFrame>
      <p:sp>
        <p:nvSpPr>
          <p:cNvPr id="35902" name="Rectangle 63"/>
          <p:cNvSpPr>
            <a:spLocks noChangeArrowheads="1"/>
          </p:cNvSpPr>
          <p:nvPr/>
        </p:nvSpPr>
        <p:spPr bwMode="auto">
          <a:xfrm>
            <a:off x="214313" y="5500688"/>
            <a:ext cx="62436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When do you have art class?</a:t>
            </a:r>
          </a:p>
        </p:txBody>
      </p:sp>
      <p:sp>
        <p:nvSpPr>
          <p:cNvPr id="35903" name="Rectangle 64"/>
          <p:cNvSpPr>
            <a:spLocks noChangeArrowheads="1"/>
          </p:cNvSpPr>
          <p:nvPr/>
        </p:nvSpPr>
        <p:spPr bwMode="auto">
          <a:xfrm>
            <a:off x="214313" y="6149975"/>
            <a:ext cx="5792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We have art class on …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0" y="0"/>
          <a:ext cx="9036050" cy="5446713"/>
        </p:xfrm>
        <a:graphic>
          <a:graphicData uri="http://schemas.openxmlformats.org/drawingml/2006/table">
            <a:tbl>
              <a:tblPr/>
              <a:tblGrid>
                <a:gridCol w="863600"/>
                <a:gridCol w="1511300"/>
                <a:gridCol w="1584325"/>
                <a:gridCol w="1874838"/>
                <a:gridCol w="1511300"/>
                <a:gridCol w="1690687"/>
              </a:tblGrid>
              <a:tr h="700088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Timetable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Thu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Computer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</a:tbl>
          </a:graphicData>
        </a:graphic>
      </p:graphicFrame>
      <p:sp>
        <p:nvSpPr>
          <p:cNvPr id="36926" name="Rectangle 63"/>
          <p:cNvSpPr>
            <a:spLocks noChangeArrowheads="1"/>
          </p:cNvSpPr>
          <p:nvPr/>
        </p:nvSpPr>
        <p:spPr bwMode="auto">
          <a:xfrm>
            <a:off x="214313" y="5500688"/>
            <a:ext cx="73548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When do you have Chinese class?</a:t>
            </a:r>
          </a:p>
        </p:txBody>
      </p:sp>
      <p:sp>
        <p:nvSpPr>
          <p:cNvPr id="36927" name="Rectangle 64"/>
          <p:cNvSpPr>
            <a:spLocks noChangeArrowheads="1"/>
          </p:cNvSpPr>
          <p:nvPr/>
        </p:nvSpPr>
        <p:spPr bwMode="auto">
          <a:xfrm>
            <a:off x="214313" y="6149975"/>
            <a:ext cx="6902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We have Chinese class on …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0" y="0"/>
          <a:ext cx="9036050" cy="5446713"/>
        </p:xfrm>
        <a:graphic>
          <a:graphicData uri="http://schemas.openxmlformats.org/drawingml/2006/table">
            <a:tbl>
              <a:tblPr/>
              <a:tblGrid>
                <a:gridCol w="863600"/>
                <a:gridCol w="1511300"/>
                <a:gridCol w="1584325"/>
                <a:gridCol w="1874838"/>
                <a:gridCol w="1511300"/>
                <a:gridCol w="1690687"/>
              </a:tblGrid>
              <a:tr h="700088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Timetable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Thu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Computer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</a:tbl>
          </a:graphicData>
        </a:graphic>
      </p:graphicFrame>
      <p:sp>
        <p:nvSpPr>
          <p:cNvPr id="37950" name="Rectangle 63"/>
          <p:cNvSpPr>
            <a:spLocks noChangeArrowheads="1"/>
          </p:cNvSpPr>
          <p:nvPr/>
        </p:nvSpPr>
        <p:spPr bwMode="auto">
          <a:xfrm>
            <a:off x="214313" y="5500688"/>
            <a:ext cx="7299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When do you have English class?</a:t>
            </a:r>
          </a:p>
        </p:txBody>
      </p:sp>
      <p:sp>
        <p:nvSpPr>
          <p:cNvPr id="37951" name="Rectangle 64"/>
          <p:cNvSpPr>
            <a:spLocks noChangeArrowheads="1"/>
          </p:cNvSpPr>
          <p:nvPr/>
        </p:nvSpPr>
        <p:spPr bwMode="auto">
          <a:xfrm>
            <a:off x="214313" y="6149975"/>
            <a:ext cx="68468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We have English class on …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0" y="0"/>
          <a:ext cx="9036050" cy="5446713"/>
        </p:xfrm>
        <a:graphic>
          <a:graphicData uri="http://schemas.openxmlformats.org/drawingml/2006/table">
            <a:tbl>
              <a:tblPr/>
              <a:tblGrid>
                <a:gridCol w="863600"/>
                <a:gridCol w="1511300"/>
                <a:gridCol w="1584325"/>
                <a:gridCol w="1874838"/>
                <a:gridCol w="1511300"/>
                <a:gridCol w="1690687"/>
              </a:tblGrid>
              <a:tr h="700088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Timetable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Thu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Computer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</a:tbl>
          </a:graphicData>
        </a:graphic>
      </p:graphicFrame>
      <p:sp>
        <p:nvSpPr>
          <p:cNvPr id="38974" name="Rectangle 63"/>
          <p:cNvSpPr>
            <a:spLocks noChangeArrowheads="1"/>
          </p:cNvSpPr>
          <p:nvPr/>
        </p:nvSpPr>
        <p:spPr bwMode="auto">
          <a:xfrm>
            <a:off x="214313" y="5500688"/>
            <a:ext cx="7183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When do you have science class?</a:t>
            </a:r>
          </a:p>
        </p:txBody>
      </p:sp>
      <p:sp>
        <p:nvSpPr>
          <p:cNvPr id="38975" name="Rectangle 64"/>
          <p:cNvSpPr>
            <a:spLocks noChangeArrowheads="1"/>
          </p:cNvSpPr>
          <p:nvPr/>
        </p:nvSpPr>
        <p:spPr bwMode="auto">
          <a:xfrm>
            <a:off x="214313" y="6149975"/>
            <a:ext cx="673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We have science class on …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0" y="0"/>
          <a:ext cx="9036050" cy="5446713"/>
        </p:xfrm>
        <a:graphic>
          <a:graphicData uri="http://schemas.openxmlformats.org/drawingml/2006/table">
            <a:tbl>
              <a:tblPr/>
              <a:tblGrid>
                <a:gridCol w="863600"/>
                <a:gridCol w="1511300"/>
                <a:gridCol w="1584325"/>
                <a:gridCol w="1874838"/>
                <a:gridCol w="1511300"/>
                <a:gridCol w="1690687"/>
              </a:tblGrid>
              <a:tr h="700088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Timetable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Thu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Science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Computer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0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F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Chinese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8EB"/>
                    </a:solidFill>
                  </a:tcPr>
                </a:tc>
              </a:tr>
            </a:tbl>
          </a:graphicData>
        </a:graphic>
      </p:graphicFrame>
      <p:sp>
        <p:nvSpPr>
          <p:cNvPr id="39998" name="Rectangle 63"/>
          <p:cNvSpPr>
            <a:spLocks noChangeArrowheads="1"/>
          </p:cNvSpPr>
          <p:nvPr/>
        </p:nvSpPr>
        <p:spPr bwMode="auto">
          <a:xfrm>
            <a:off x="214313" y="5500688"/>
            <a:ext cx="68992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When do you have music class?</a:t>
            </a:r>
          </a:p>
        </p:txBody>
      </p:sp>
      <p:sp>
        <p:nvSpPr>
          <p:cNvPr id="39999" name="Rectangle 64"/>
          <p:cNvSpPr>
            <a:spLocks noChangeArrowheads="1"/>
          </p:cNvSpPr>
          <p:nvPr/>
        </p:nvSpPr>
        <p:spPr bwMode="auto">
          <a:xfrm>
            <a:off x="214313" y="6149975"/>
            <a:ext cx="6448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i="1">
                <a:latin typeface="Times New Roman" pitchFamily="18" charset="0"/>
                <a:cs typeface="Times New Roman" pitchFamily="18" charset="0"/>
              </a:rPr>
              <a:t>We have music class on …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f:\PROGRA~1\360se6\USERDA~1\Temp\ppt26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Box 2"/>
          <p:cNvSpPr txBox="1">
            <a:spLocks noChangeArrowheads="1"/>
          </p:cNvSpPr>
          <p:nvPr/>
        </p:nvSpPr>
        <p:spPr bwMode="auto">
          <a:xfrm>
            <a:off x="1928813" y="2571750"/>
            <a:ext cx="53578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600" i="1">
                <a:latin typeface="Times New Roman" pitchFamily="18" charset="0"/>
                <a:cs typeface="Times New Roman" pitchFamily="18" charset="0"/>
              </a:rPr>
              <a:t>Good Job!</a:t>
            </a:r>
            <a:endParaRPr lang="zh-CN" altLang="en-US" sz="9600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f:\PROGRA~1\360se6\USERDA~1\Temp\ppt26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0" y="0"/>
            <a:ext cx="72151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i="1">
                <a:latin typeface="Times New Roman" pitchFamily="18" charset="0"/>
                <a:cs typeface="Times New Roman" pitchFamily="18" charset="0"/>
              </a:rPr>
              <a:t>Homework:</a:t>
            </a:r>
            <a:endParaRPr lang="zh-CN" altLang="en-US" sz="60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7" name="TextBox 3"/>
          <p:cNvSpPr txBox="1">
            <a:spLocks noChangeArrowheads="1"/>
          </p:cNvSpPr>
          <p:nvPr/>
        </p:nvSpPr>
        <p:spPr bwMode="auto">
          <a:xfrm>
            <a:off x="2286000" y="2214563"/>
            <a:ext cx="721518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i="1">
                <a:latin typeface="Times New Roman" pitchFamily="18" charset="0"/>
                <a:cs typeface="Times New Roman" pitchFamily="18" charset="0"/>
              </a:rPr>
              <a:t>1.Words of U1-3</a:t>
            </a:r>
          </a:p>
          <a:p>
            <a:r>
              <a:rPr lang="en-US" altLang="zh-CN" sz="6000" i="1">
                <a:latin typeface="Times New Roman" pitchFamily="18" charset="0"/>
                <a:cs typeface="Times New Roman" pitchFamily="18" charset="0"/>
              </a:rPr>
              <a:t>2.Phonics</a:t>
            </a:r>
          </a:p>
          <a:p>
            <a:r>
              <a:rPr lang="en-US" altLang="zh-CN" sz="6000" i="1">
                <a:latin typeface="Times New Roman" pitchFamily="18" charset="0"/>
                <a:cs typeface="Times New Roman" pitchFamily="18" charset="0"/>
              </a:rPr>
              <a:t>3.DD</a:t>
            </a:r>
            <a:endParaRPr lang="zh-CN" altLang="en-US" sz="6000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6669088"/>
            <a:ext cx="8229600" cy="1143000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4301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6858000"/>
            <a:ext cx="8229600" cy="4525963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43011" name="Picture 4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5157788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5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5373688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6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530066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7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486886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8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508476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9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530066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10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378936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Picture 11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357346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Picture 12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5229225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0" name="Picture 13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486886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1" name="Picture 14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530066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2" name="Picture 15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5013325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3" name="Picture 16" descr="qiq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5113" y="4941888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3" name="WordArt 1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0" y="1231900"/>
            <a:ext cx="6303963" cy="3516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The week song: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TextBox 6"/>
          <p:cNvSpPr txBox="1">
            <a:spLocks noChangeArrowheads="1"/>
          </p:cNvSpPr>
          <p:nvPr/>
        </p:nvSpPr>
        <p:spPr bwMode="auto">
          <a:xfrm>
            <a:off x="500063" y="1785938"/>
            <a:ext cx="1928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313" y="1285875"/>
            <a:ext cx="20716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Sunday</a:t>
            </a:r>
            <a:endParaRPr lang="zh-CN" altLang="en-US" sz="4800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86000" y="1928813"/>
            <a:ext cx="2643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Monday</a:t>
            </a:r>
            <a:endParaRPr lang="zh-CN" altLang="en-US" sz="4800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929188" y="2357438"/>
            <a:ext cx="2643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Tuesday</a:t>
            </a:r>
            <a:endParaRPr lang="zh-CN" altLang="en-US" sz="4800" i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215063" y="3455988"/>
            <a:ext cx="2928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i="1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Wednesday</a:t>
            </a:r>
            <a:endParaRPr lang="zh-CN" altLang="en-US" sz="4800" i="1">
              <a:solidFill>
                <a:srgbClr val="FF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14313" y="3500438"/>
            <a:ext cx="2643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i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Thursday</a:t>
            </a:r>
            <a:endParaRPr lang="zh-CN" altLang="en-US" sz="4800" i="1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214688" y="4000500"/>
            <a:ext cx="26431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Friday</a:t>
            </a:r>
            <a:endParaRPr lang="zh-CN" altLang="en-US" sz="4800" i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500688" y="4813300"/>
            <a:ext cx="26431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i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Saturday</a:t>
            </a:r>
            <a:endParaRPr lang="zh-CN" altLang="en-US" sz="4800" i="1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The Phonics: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4" descr="f:\PROGRA~1\360se6\USERDA~1\Temp\89B1OO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4214813" y="3500438"/>
            <a:ext cx="785812" cy="5000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14813" y="4214813"/>
            <a:ext cx="785812" cy="5000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71938" y="5072063"/>
            <a:ext cx="785812" cy="5000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500688" y="5072063"/>
            <a:ext cx="785812" cy="5000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142875" y="138113"/>
            <a:ext cx="8001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i="1">
                <a:latin typeface="Times New Roman" pitchFamily="18" charset="0"/>
                <a:cs typeface="Times New Roman" pitchFamily="18" charset="0"/>
              </a:rPr>
              <a:t>Check on homework</a:t>
            </a:r>
            <a:endParaRPr lang="zh-CN" altLang="en-US" sz="60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357188" y="1500188"/>
            <a:ext cx="8001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i="1">
                <a:latin typeface="Times New Roman" pitchFamily="18" charset="0"/>
                <a:cs typeface="Times New Roman" pitchFamily="18" charset="0"/>
              </a:rPr>
              <a:t>1.Phonics </a:t>
            </a:r>
          </a:p>
          <a:p>
            <a:r>
              <a:rPr lang="en-US" altLang="zh-CN" sz="6000" i="1">
                <a:latin typeface="Times New Roman" pitchFamily="18" charset="0"/>
                <a:cs typeface="Times New Roman" pitchFamily="18" charset="0"/>
              </a:rPr>
              <a:t>2.Words of Unit3</a:t>
            </a:r>
          </a:p>
          <a:p>
            <a:r>
              <a:rPr lang="en-US" altLang="zh-CN" sz="6000" i="1">
                <a:latin typeface="Times New Roman" pitchFamily="18" charset="0"/>
                <a:cs typeface="Times New Roman" pitchFamily="18" charset="0"/>
              </a:rPr>
              <a:t>3.Colourful week </a:t>
            </a:r>
            <a:endParaRPr lang="zh-CN" altLang="en-US" sz="60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938" y="4143375"/>
            <a:ext cx="70008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e.g.</a:t>
            </a:r>
          </a:p>
          <a:p>
            <a:r>
              <a:rPr lang="en-US" altLang="zh-CN" sz="48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I like </a:t>
            </a:r>
            <a:r>
              <a:rPr lang="en-US" altLang="zh-CN" sz="4800" i="1">
                <a:latin typeface="Times New Roman" pitchFamily="18" charset="0"/>
                <a:cs typeface="Times New Roman" pitchFamily="18" charset="0"/>
              </a:rPr>
              <a:t>Sunday</a:t>
            </a:r>
            <a:r>
              <a:rPr lang="en-US" altLang="zh-CN" sz="48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best.</a:t>
            </a:r>
            <a:endParaRPr lang="zh-CN" altLang="en-US" sz="4800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85875" y="5599113"/>
            <a:ext cx="4714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Colour it </a:t>
            </a:r>
            <a:r>
              <a:rPr lang="en-US" altLang="zh-CN" sz="4800" i="1">
                <a:latin typeface="Times New Roman" pitchFamily="18" charset="0"/>
                <a:cs typeface="Times New Roman" pitchFamily="18" charset="0"/>
              </a:rPr>
              <a:t>red</a:t>
            </a:r>
            <a:r>
              <a:rPr lang="en-US" altLang="zh-CN" sz="48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7572375" y="5929313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Text Trsl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The week song: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2" descr="f:\PROGRA~1\360se6\USERDA~1\Temp\278600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85750"/>
            <a:ext cx="9144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3125" y="928688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Calibri" pitchFamily="34" charset="0"/>
              </a:rPr>
              <a:t>×</a:t>
            </a: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3125" y="1428750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Calibri" pitchFamily="34" charset="0"/>
              </a:rPr>
              <a:t>×</a:t>
            </a: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3125" y="1844675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Calibri" pitchFamily="34" charset="0"/>
              </a:rPr>
              <a:t>×</a:t>
            </a: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3125" y="2344738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Calibri" pitchFamily="34" charset="0"/>
              </a:rPr>
              <a:t>×</a:t>
            </a: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43125" y="2773363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Calibri" pitchFamily="34" charset="0"/>
              </a:rPr>
              <a:t>×</a:t>
            </a: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3125" y="3344863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Calibri" pitchFamily="34" charset="0"/>
              </a:rPr>
              <a:t>×</a:t>
            </a: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Review the words: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357188" y="1428750"/>
            <a:ext cx="24288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1.</a:t>
            </a:r>
            <a:r>
              <a:rPr lang="zh-CN" altLang="en-US" sz="3200">
                <a:latin typeface="Calibri" pitchFamily="34" charset="0"/>
              </a:rPr>
              <a:t>天、白天</a:t>
            </a:r>
            <a:endParaRPr lang="en-US" altLang="zh-CN" sz="3200">
              <a:latin typeface="Calibri" pitchFamily="34" charset="0"/>
            </a:endParaRPr>
          </a:p>
          <a:p>
            <a:r>
              <a:rPr lang="en-US" altLang="zh-CN" sz="3200">
                <a:latin typeface="Calibri" pitchFamily="34" charset="0"/>
              </a:rPr>
              <a:t>2.</a:t>
            </a:r>
            <a:r>
              <a:rPr lang="zh-CN" altLang="en-US" sz="3200">
                <a:latin typeface="Calibri" pitchFamily="34" charset="0"/>
              </a:rPr>
              <a:t>今天</a:t>
            </a:r>
            <a:endParaRPr lang="en-US" altLang="zh-CN" sz="3200">
              <a:latin typeface="Calibri" pitchFamily="34" charset="0"/>
            </a:endParaRPr>
          </a:p>
          <a:p>
            <a:r>
              <a:rPr lang="en-US" altLang="zh-CN" sz="3200">
                <a:latin typeface="Calibri" pitchFamily="34" charset="0"/>
              </a:rPr>
              <a:t>3.</a:t>
            </a:r>
            <a:r>
              <a:rPr lang="zh-CN" altLang="en-US" sz="3200">
                <a:latin typeface="Calibri" pitchFamily="34" charset="0"/>
              </a:rPr>
              <a:t>周</a:t>
            </a:r>
            <a:endParaRPr lang="en-US" altLang="zh-CN" sz="3200">
              <a:latin typeface="Calibri" pitchFamily="34" charset="0"/>
            </a:endParaRPr>
          </a:p>
          <a:p>
            <a:r>
              <a:rPr lang="en-US" altLang="zh-CN" sz="3200">
                <a:latin typeface="Calibri" pitchFamily="34" charset="0"/>
              </a:rPr>
              <a:t>4.</a:t>
            </a:r>
            <a:r>
              <a:rPr lang="zh-CN" altLang="en-US" sz="3200">
                <a:latin typeface="Calibri" pitchFamily="34" charset="0"/>
              </a:rPr>
              <a:t>周日</a:t>
            </a:r>
            <a:endParaRPr lang="en-US" altLang="zh-CN" sz="3200">
              <a:latin typeface="Calibri" pitchFamily="34" charset="0"/>
            </a:endParaRPr>
          </a:p>
          <a:p>
            <a:r>
              <a:rPr lang="en-US" altLang="zh-CN" sz="3200">
                <a:latin typeface="Calibri" pitchFamily="34" charset="0"/>
              </a:rPr>
              <a:t>5.</a:t>
            </a:r>
            <a:r>
              <a:rPr lang="zh-CN" altLang="en-US" sz="3200">
                <a:latin typeface="Calibri" pitchFamily="34" charset="0"/>
              </a:rPr>
              <a:t>周一</a:t>
            </a:r>
            <a:endParaRPr lang="en-US" altLang="zh-CN" sz="3200">
              <a:latin typeface="Calibri" pitchFamily="34" charset="0"/>
            </a:endParaRPr>
          </a:p>
          <a:p>
            <a:r>
              <a:rPr lang="en-US" altLang="zh-CN" sz="3200">
                <a:latin typeface="Calibri" pitchFamily="34" charset="0"/>
              </a:rPr>
              <a:t>6.</a:t>
            </a:r>
            <a:r>
              <a:rPr lang="zh-CN" altLang="en-US" sz="3200">
                <a:latin typeface="Calibri" pitchFamily="34" charset="0"/>
              </a:rPr>
              <a:t>周二</a:t>
            </a:r>
            <a:r>
              <a:rPr lang="en-US" altLang="zh-CN" sz="3200">
                <a:latin typeface="Calibri" pitchFamily="34" charset="0"/>
              </a:rPr>
              <a:t/>
            </a:r>
            <a:br>
              <a:rPr lang="en-US" altLang="zh-CN" sz="3200">
                <a:latin typeface="Calibri" pitchFamily="34" charset="0"/>
              </a:rPr>
            </a:br>
            <a:r>
              <a:rPr lang="en-US" altLang="zh-CN" sz="3200">
                <a:latin typeface="Calibri" pitchFamily="34" charset="0"/>
              </a:rPr>
              <a:t>7.</a:t>
            </a:r>
            <a:r>
              <a:rPr lang="zh-CN" altLang="en-US" sz="3200">
                <a:latin typeface="Calibri" pitchFamily="34" charset="0"/>
              </a:rPr>
              <a:t>周三</a:t>
            </a:r>
            <a:endParaRPr lang="en-US" altLang="zh-CN" sz="3200">
              <a:latin typeface="Calibri" pitchFamily="34" charset="0"/>
            </a:endParaRPr>
          </a:p>
          <a:p>
            <a:r>
              <a:rPr lang="en-US" altLang="zh-CN" sz="3200">
                <a:latin typeface="Calibri" pitchFamily="34" charset="0"/>
              </a:rPr>
              <a:t>8.</a:t>
            </a:r>
            <a:r>
              <a:rPr lang="zh-CN" altLang="en-US" sz="3200">
                <a:latin typeface="Calibri" pitchFamily="34" charset="0"/>
              </a:rPr>
              <a:t>周四</a:t>
            </a:r>
            <a:endParaRPr lang="en-US" altLang="zh-CN" sz="3200">
              <a:latin typeface="Calibri" pitchFamily="34" charset="0"/>
            </a:endParaRPr>
          </a:p>
          <a:p>
            <a:r>
              <a:rPr lang="en-US" altLang="zh-CN" sz="3200">
                <a:latin typeface="Calibri" pitchFamily="34" charset="0"/>
              </a:rPr>
              <a:t>9.</a:t>
            </a:r>
            <a:r>
              <a:rPr lang="zh-CN" altLang="en-US" sz="3200">
                <a:latin typeface="Calibri" pitchFamily="34" charset="0"/>
              </a:rPr>
              <a:t>周五</a:t>
            </a:r>
            <a:endParaRPr lang="en-US" altLang="zh-CN" sz="3200">
              <a:latin typeface="Calibri" pitchFamily="34" charset="0"/>
            </a:endParaRPr>
          </a:p>
          <a:p>
            <a:r>
              <a:rPr lang="en-US" altLang="zh-CN" sz="3200">
                <a:latin typeface="Calibri" pitchFamily="34" charset="0"/>
              </a:rPr>
              <a:t>10.</a:t>
            </a:r>
            <a:r>
              <a:rPr lang="zh-CN" altLang="en-US" sz="3200">
                <a:latin typeface="Calibri" pitchFamily="34" charset="0"/>
              </a:rPr>
              <a:t>周六</a:t>
            </a:r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4714875" y="1428750"/>
            <a:ext cx="24288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1.Saturday</a:t>
            </a:r>
          </a:p>
          <a:p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2.Wednesday</a:t>
            </a:r>
          </a:p>
          <a:p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3.day</a:t>
            </a:r>
          </a:p>
          <a:p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4.week</a:t>
            </a:r>
          </a:p>
          <a:p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5.Tuesday</a:t>
            </a:r>
          </a:p>
          <a:p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6.Thursday</a:t>
            </a:r>
          </a:p>
          <a:p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7.today</a:t>
            </a:r>
          </a:p>
          <a:p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8.Monday</a:t>
            </a:r>
          </a:p>
          <a:p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9.Friday</a:t>
            </a:r>
          </a:p>
          <a:p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10.Sunday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214563" y="1785938"/>
            <a:ext cx="2571750" cy="92868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571625" y="2357438"/>
            <a:ext cx="3286125" cy="221456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285875" y="2714625"/>
            <a:ext cx="3571875" cy="42862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438275" y="3286125"/>
            <a:ext cx="3419475" cy="2786063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438275" y="3714750"/>
            <a:ext cx="3419475" cy="142875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643063" y="3643313"/>
            <a:ext cx="3214687" cy="64293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1643063" y="2214563"/>
            <a:ext cx="3214687" cy="250031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571625" y="4214813"/>
            <a:ext cx="3286125" cy="92868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643063" y="5643563"/>
            <a:ext cx="3143250" cy="7143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 flipH="1" flipV="1">
            <a:off x="1112044" y="2397919"/>
            <a:ext cx="4429125" cy="306228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357813" y="0"/>
            <a:ext cx="3500437" cy="1643063"/>
            <a:chOff x="5357818" y="0"/>
            <a:chExt cx="3500461" cy="1643074"/>
          </a:xfrm>
        </p:grpSpPr>
        <p:pic>
          <p:nvPicPr>
            <p:cNvPr id="21520" name="Picture 2" descr="f:\PROGRA~1\360se6\USERDA~1\Temp\T01D37~1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15206" y="0"/>
              <a:ext cx="1643073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椭圆形标注 26"/>
            <p:cNvSpPr/>
            <p:nvPr/>
          </p:nvSpPr>
          <p:spPr>
            <a:xfrm>
              <a:off x="5357818" y="357190"/>
              <a:ext cx="1857388" cy="1214445"/>
            </a:xfrm>
            <a:prstGeom prst="wedgeEllipseCallout">
              <a:avLst>
                <a:gd name="adj1" fmla="val 63101"/>
                <a:gd name="adj2" fmla="val -2513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i="1" dirty="0">
                  <a:latin typeface="Times New Roman" pitchFamily="18" charset="0"/>
                  <a:cs typeface="Times New Roman" pitchFamily="18" charset="0"/>
                </a:rPr>
                <a:t>Very good!</a:t>
              </a:r>
              <a:endParaRPr lang="zh-CN" altLang="en-US" sz="28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Complete words: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1357313" y="1571625"/>
            <a:ext cx="704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 i="1"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72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429250" y="2428875"/>
            <a:ext cx="704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 i="1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72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214688" y="2928938"/>
            <a:ext cx="714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 i="1">
                <a:latin typeface="Times New Roman" pitchFamily="18" charset="0"/>
                <a:cs typeface="Times New Roman" pitchFamily="18" charset="0"/>
              </a:rPr>
              <a:t>y</a:t>
            </a:r>
            <a:endParaRPr lang="zh-CN" altLang="en-US" sz="72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6715125" y="928688"/>
            <a:ext cx="714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 i="1">
                <a:latin typeface="Times New Roman" pitchFamily="18" charset="0"/>
                <a:cs typeface="Times New Roman" pitchFamily="18" charset="0"/>
              </a:rPr>
              <a:t>n</a:t>
            </a:r>
            <a:endParaRPr lang="zh-CN" altLang="en-US" sz="72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143375" y="1714500"/>
            <a:ext cx="714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 i="1">
                <a:latin typeface="Times New Roman" pitchFamily="18" charset="0"/>
                <a:cs typeface="Times New Roman" pitchFamily="18" charset="0"/>
              </a:rPr>
              <a:t>S</a:t>
            </a:r>
            <a:endParaRPr lang="zh-CN" altLang="en-US" sz="72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00875" y="3429000"/>
            <a:ext cx="714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 i="1">
                <a:latin typeface="Times New Roman" pitchFamily="18" charset="0"/>
                <a:cs typeface="Times New Roman" pitchFamily="18" charset="0"/>
              </a:rPr>
              <a:t>u</a:t>
            </a:r>
            <a:endParaRPr lang="zh-CN" altLang="en-US" sz="72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28938" y="142875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Calibri" pitchFamily="34" charset="0"/>
              </a:rPr>
              <a:t>星期天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6185E-6 C -0.00833 0.00185 -0.01719 0.00162 -0.02465 0.00648 C -0.03646 0.01411 -0.04636 0.0296 -0.05747 0.03931 C -0.08715 0.06544 -0.11406 0.09665 -0.14271 0.12439 C -0.15434 0.13572 -0.16198 0.15122 -0.17379 0.16162 C -0.18021 0.17341 -0.18837 0.18289 -0.19514 0.19422 C -0.20156 0.20486 -0.20695 0.21642 -0.2132 0.22705 C -0.22431 0.24578 -0.22622 0.27283 -0.23611 0.29249 C -0.23837 0.30197 -0.24028 0.31145 -0.24271 0.32093 C -0.24219 0.34636 -0.24236 0.37202 -0.24097 0.39746 C -0.2408 0.40208 -0.23767 0.41041 -0.23767 0.41064 " pathEditMode="relative" rAng="0" ptsTypes="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" y="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1 0.05064 C -0.13472 0.07214 -0.00486 0.04208 -0.29479 0.0615 C -0.30104 0.06197 -0.31806 0.07561 -0.32431 0.07908 C -0.33941 0.08763 -0.35608 0.09457 -0.37188 0.10081 C -0.40052 0.11214 -0.429 0.1126 -0.45886 0.11399 C -0.46406 0.12486 -0.46372 0.13387 -0.46372 0.14682 " pathEditMode="relative" ptsTypes="fffff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9618 C -0.01736 0.10011 -0.01042 0.09595 -0.02101 0.11144 C -0.03403 0.13063 -0.04566 0.15098 -0.05868 0.1704 C -0.07969 0.20208 -0.10018 0.23445 -0.12101 0.26636 C -0.12466 0.27191 -0.12709 0.27861 -0.13073 0.28393 C -0.14514 0.30451 -0.1625 0.32185 -0.17674 0.34289 C -0.18438 0.35445 -0.19288 0.36092 -0.20139 0.3711 C -0.21059 0.3822 -0.22031 0.39884 -0.23247 0.40393 C -0.24097 0.41225 -0.2467 0.41526 -0.25712 0.41919 C -0.2625 0.42497 -0.26806 0.43098 -0.27344 0.43676 C -0.28455 0.44855 -0.29063 0.46335 -0.30452 0.46936 C -0.31129 0.47838 -0.32049 0.48509 -0.32587 0.49572 C -0.32691 0.4978 -0.32726 0.50127 -0.32917 0.5022 C -0.33438 0.50451 -0.34011 0.50358 -0.34549 0.50428 C -0.35087 0.51144 -0.35052 0.50774 -0.35052 0.51306 " pathEditMode="relative" ptsTypes="ffffffffffffff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97 0.02636 C 0.02899 -0.01827 0.11042 0.02613 0.12934 0.03306 C 0.17726 0.05087 0.22882 0.07237 0.26875 0.11376 C 0.28038 0.12578 0.29305 0.14289 0.30312 0.15746 C 0.3118 0.17017 0.31667 0.18358 0.32778 0.19237 C 0.32969 0.19769 0.33246 0.20231 0.33437 0.20763 C 0.3368 0.2148 0.34097 0.2296 0.34097 0.2296 C 0.34149 0.23538 0.34184 0.24116 0.34253 0.24694 C 0.3434 0.25434 0.34583 0.2689 0.34583 0.2689 C 0.34549 0.28116 0.35503 0.36416 0.32778 0.37572 C 0.32292 0.38867 0.31962 0.40486 0.31962 0.41942 " pathEditMode="relative" ptsTypes="ffffffffff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73 0.10242 C -0.0316 0.1563 -0.0283 0.2141 -0.04219 0.26612 C -0.04271 0.27005 -0.04514 0.29687 -0.04861 0.29687 " pathEditMode="relative" ptsTypes="ff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05 0.03399 C 0.06719 0.01641 0.14497 0.03399 0.14549 0.03399 C 0.15573 0.03907 0.16615 0.04485 0.17657 0.04925 C 0.18039 0.05295 0.18473 0.05572 0.18803 0.06011 C 0.1908 0.06381 0.19323 0.06798 0.19619 0.07121 C 0.20678 0.08254 0.20209 0.07237 0.20938 0.08416 C 0.21355 0.09087 0.21476 0.10011 0.21928 0.10613 C 0.23369 0.12555 0.21389 0.09295 0.229 0.11699 C 0.23021 0.11907 0.23056 0.12208 0.2323 0.12347 C 0.23924 0.12925 0.2507 0.1311 0.25851 0.13433 C 0.26337 0.13873 0.26841 0.14312 0.27327 0.14751 C 0.27501 0.1489 0.2783 0.15191 0.2783 0.15191 C 0.28907 0.17433 0.28143 0.15584 0.28143 0.21526 " pathEditMode="relative" ptsTypes="ffffffffffff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f:\PROGRA~1\360se6\USERDA~1\Temp\28726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585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i="1">
                <a:latin typeface="Times New Roman" pitchFamily="18" charset="0"/>
                <a:cs typeface="Times New Roman" pitchFamily="18" charset="0"/>
              </a:rPr>
              <a:t>Complete words:</a:t>
            </a:r>
            <a:endParaRPr lang="zh-CN" altLang="en-US" sz="5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429250" y="1482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786188" y="2571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M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143125" y="150018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95525" y="262572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n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5813" y="1428750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o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00875" y="2339975"/>
            <a:ext cx="71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i="1">
                <a:latin typeface="Times New Roman" pitchFamily="18" charset="0"/>
                <a:cs typeface="Times New Roman" pitchFamily="18" charset="0"/>
              </a:rPr>
              <a:t>y</a:t>
            </a:r>
            <a:endParaRPr lang="zh-CN" altLang="en-US" sz="88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28938" y="142875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Calibri" pitchFamily="34" charset="0"/>
              </a:rPr>
              <a:t>星期一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22 0.09665 C -0.05121 0.10728 -0.0599 0.12439 -0.07118 0.12925 C -0.0776 0.13503 -0.08541 0.14266 -0.09254 0.14682 C -0.10504 0.15399 -0.12101 0.15468 -0.13351 0.16208 C -0.15209 0.17318 -0.17153 0.17965 -0.1908 0.18821 C -0.20678 0.19537 -0.22553 0.20046 -0.23994 0.21225 C -0.24237 0.2141 -0.2441 0.21711 -0.24653 0.21896 C -0.2507 0.2222 -0.25973 0.22751 -0.25973 0.22751 C -0.26511 0.23838 -0.26632 0.24971 -0.26789 0.26243 C -0.26841 0.28 -0.26806 0.29757 -0.26945 0.31491 C -0.2698 0.31884 -0.27171 0.32208 -0.27275 0.32578 C -0.27396 0.33017 -0.27605 0.33896 -0.27605 0.33896 " pathEditMode="relative" ptsTypes="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05 0.10382 C 0.05295 0.10868 0.05469 0.11538 0.05868 0.12347 C 0.06788 0.14174 0.07465 0.16509 0.0783 0.18659 C 0.07899 0.19099 0.07882 0.19561 0.07986 0.19977 C 0.08108 0.2044 0.08351 0.20833 0.0849 0.21295 C 0.08785 0.2222 0.09097 0.23145 0.09306 0.24116 C 0.09774 0.26266 0.10052 0.27654 0.10781 0.29573 C 0.10938 0.30868 0.11285 0.31631 0.11597 0.32856 C 0.11927 0.34151 0.12083 0.35492 0.12413 0.36787 C 0.12569 0.37388 0.12813 0.37943 0.12917 0.38544 C 0.13212 0.40185 0.13247 0.4192 0.13559 0.43561 C 0.14288 0.47446 0.13542 0.42289 0.14063 0.46174 C 0.14253 0.4992 0.13785 0.49249 0.15868 0.50105 C 0.18646 0.49873 0.18316 0.50983 0.18316 0.48579 " pathEditMode="relative" ptsTypes="fffffffffffff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1 0.04948 C 0.05348 0.05156 0.06737 0.05896 0.07709 0.06682 C 0.08855 0.0763 0.079 0.07052 0.08855 0.07792 C 0.09063 0.07954 0.09323 0.08023 0.09514 0.08231 C 0.09983 0.08763 0.10834 0.09965 0.10834 0.09965 C 0.11042 0.10821 0.11337 0.12046 0.1165 0.12809 C 0.11858 0.13295 0.12223 0.13642 0.12466 0.14104 C 0.1323 0.18358 0.12952 0.2763 0.12952 0.32902 " pathEditMode="relative" ptsTypes="fffffff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19 0.12208 C -0.01996 0.14982 -0.02951 0.19745 -0.04271 0.21803 C -0.05573 0.23838 -0.071 0.26474 -0.07864 0.29017 C -0.0835 0.30612 -0.08767 0.32185 -0.09184 0.33826 C -0.09375 0.34589 -0.09774 0.35237 -0.1 0.36 C -0.10243 0.36832 -0.10225 0.3778 -0.10486 0.38612 C -0.10781 0.3956 -0.11059 0.40462 -0.11319 0.41456 C -0.11371 0.42982 -0.11337 0.44508 -0.11475 0.46034 C -0.11545 0.46774 -0.11684 0.46705 -0.11962 0.46705 " pathEditMode="relative" ptsTypes="ffffffff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5607E-6 C 0.01458 0.00347 0.02187 0.01133 0.03455 0.02174 C 0.06059 0.04324 0.08455 0.06659 0.10989 0.08948 C 0.16753 0.14174 0.22604 0.19283 0.28368 0.24463 C 0.30989 0.26821 0.33854 0.28948 0.36406 0.31445 C 0.37413 0.32416 0.3743 0.33041 0.38212 0.34289 C 0.39566 0.36439 0.40885 0.38567 0.42135 0.40832 C 0.42656 0.46428 0.4375 0.45041 0.38854 0.44763 C 0.37153 0.43838 0.36562 0.44139 0.34427 0.44324 C 0.33246 0.44832 0.34705 0.44093 0.33455 0.45202 C 0.33316 0.45341 0.33125 0.45341 0.32951 0.45411 C 0.3151 0.46035 0.31979 0.45411 0.31979 0.47815 " pathEditMode="relative" rAng="0" ptsTypes="fffffffffff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26 0.11515 C 0.01771 0.12925 -0.00538 0.19538 -0.02101 0.22867 C -0.02153 0.23815 -0.02153 0.24786 -0.02275 0.25711 C -0.02309 0.26035 -0.02518 0.26266 -0.02604 0.26567 C -0.02656 0.26752 -0.02917 0.28439 -0.02934 0.28532 C -0.03038 0.30636 -0.03143 0.31399 -0.0342 0.33133 C -0.03507 0.33688 -0.0342 0.34867 -0.0408 0.35098 C -0.04549 0.3526 -0.0507 0.35098 -0.05556 0.35098 " pathEditMode="relative" ptsTypes="fffffff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583</Words>
  <Application>Microsoft Office PowerPoint</Application>
  <PresentationFormat>全屏显示(4:3)</PresentationFormat>
  <Paragraphs>438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Calibri</vt:lpstr>
      <vt:lpstr>宋体</vt:lpstr>
      <vt:lpstr>Arial</vt:lpstr>
      <vt:lpstr>Times New Roman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Microsoft</cp:lastModifiedBy>
  <cp:revision>63</cp:revision>
  <dcterms:created xsi:type="dcterms:W3CDTF">2014-03-10T03:17:11Z</dcterms:created>
  <dcterms:modified xsi:type="dcterms:W3CDTF">2014-11-02T06:29:44Z</dcterms:modified>
</cp:coreProperties>
</file>