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77" r:id="rId9"/>
    <p:sldId id="263" r:id="rId10"/>
    <p:sldId id="27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  <a:srgbClr val="6600CC"/>
    <a:srgbClr val="000066"/>
    <a:srgbClr val="632B8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E54D8B-DF20-4E04-BE86-7217FA9B0B2E}" type="datetimeFigureOut">
              <a:rPr lang="zh-CN" altLang="en-US"/>
              <a:pPr/>
              <a:t>2014/10/12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B5BDC4-4301-41FF-AC20-1626B5307A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E43788-8319-4251-981A-C821540F6F6D}" type="datetimeFigureOut">
              <a:rPr lang="zh-CN" altLang="en-US"/>
              <a:pPr/>
              <a:t>2014/10/12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9DF946-83E5-4634-8BC2-0C364669537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0E3C5C-3985-4310-B7D6-900F3C2F7A11}" type="datetimeFigureOut">
              <a:rPr lang="zh-CN" altLang="en-US"/>
              <a:pPr/>
              <a:t>2014/10/12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7E9FD-5711-40FF-AF21-DF3E3228FEA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515516-E2FC-433F-9374-ADD89E8C7679}" type="datetimeFigureOut">
              <a:rPr lang="zh-CN" altLang="en-US"/>
              <a:pPr/>
              <a:t>2014/10/12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6502BF-5EBD-494A-AD82-264AAE4045B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367A83-0E31-4CA9-A122-05BA005471E6}" type="datetimeFigureOut">
              <a:rPr lang="zh-CN" altLang="en-US"/>
              <a:pPr/>
              <a:t>2014/10/12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8423F1-309C-4A4B-A836-CABC5F5DE29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4BD410-0C1B-40AA-B42B-6837C1996768}" type="datetimeFigureOut">
              <a:rPr lang="zh-CN" altLang="en-US"/>
              <a:pPr/>
              <a:t>2014/10/12 Sunday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D26900-F57A-45D8-A71A-C76E3694E41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1983D2-4AAD-4093-B095-A0CE3AB5A286}" type="datetimeFigureOut">
              <a:rPr lang="zh-CN" altLang="en-US"/>
              <a:pPr/>
              <a:t>2014/10/12 Sunday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2E8CC0-691A-4AAE-82E2-EE405FD445B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B204A7-B8E5-4395-9306-88C35E4E3673}" type="datetimeFigureOut">
              <a:rPr lang="zh-CN" altLang="en-US"/>
              <a:pPr/>
              <a:t>2014/10/12 Sunday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AF41FF-32C1-41A8-A836-ACDDF181B09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A85697-5AC0-4DF9-9546-39532E23EF21}" type="datetimeFigureOut">
              <a:rPr lang="zh-CN" altLang="en-US"/>
              <a:pPr/>
              <a:t>2014/10/12 Sunday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A05ECF-9243-402C-99FC-8232DD3129A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802F24-0D02-4718-A978-2DAB51FC538B}" type="datetimeFigureOut">
              <a:rPr lang="zh-CN" altLang="en-US"/>
              <a:pPr/>
              <a:t>2014/10/12 Sunday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CA805D-6786-4A4F-B98F-DBE6F598844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D5B719-8CA9-4308-8D0C-17492688B5CB}" type="datetimeFigureOut">
              <a:rPr lang="zh-CN" altLang="en-US"/>
              <a:pPr/>
              <a:t>2014/10/12 Sunday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27DD3C-183C-4C64-97CA-6D3A0DF4A74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E0584E9C-0243-42E9-8DC3-565C472D51E5}" type="datetimeFigureOut">
              <a:rPr lang="zh-CN" altLang="en-US"/>
              <a:pPr/>
              <a:t>2014/10/12 Sunday</a:t>
            </a:fld>
            <a:endParaRPr lang="en-US" altLang="zh-CN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546FA30-7E35-482B-9375-DD478166FBA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5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>
                <a:latin typeface="Comic Sans MS" pitchFamily="66" charset="0"/>
              </a:rPr>
              <a:t>Unit 4 What can you do?</a:t>
            </a:r>
            <a:endParaRPr lang="zh-CN" altLang="en-US">
              <a:latin typeface="Comic Sans MS" pitchFamily="66" charset="0"/>
            </a:endParaRPr>
          </a:p>
        </p:txBody>
      </p:sp>
      <p:sp>
        <p:nvSpPr>
          <p:cNvPr id="13315" name="副标题 6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zh-CN" altLang="en-US">
                <a:latin typeface="Comic Sans MS" pitchFamily="66" charset="0"/>
              </a:rPr>
              <a:t>第一课时</a:t>
            </a:r>
            <a:r>
              <a:rPr lang="en-US" altLang="zh-CN">
                <a:latin typeface="Comic Sans MS" pitchFamily="66" charset="0"/>
              </a:rPr>
              <a:t>                                                                                                        </a:t>
            </a:r>
            <a:endParaRPr lang="zh-CN" altLang="en-US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6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z="7200">
                <a:latin typeface="Comic Sans MS" pitchFamily="66" charset="0"/>
              </a:rPr>
              <a:t>Bye-bye!</a:t>
            </a:r>
            <a:endParaRPr lang="zh-CN" altLang="en-US" sz="7200">
              <a:latin typeface="Comic Sans MS" pitchFamily="66" charset="0"/>
            </a:endParaRPr>
          </a:p>
        </p:txBody>
      </p:sp>
      <p:sp>
        <p:nvSpPr>
          <p:cNvPr id="8" name="副标题 7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endParaRPr lang="zh-CN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929688" cy="1143000"/>
          </a:xfrm>
        </p:spPr>
        <p:txBody>
          <a:bodyPr/>
          <a:lstStyle/>
          <a:p>
            <a:r>
              <a:rPr lang="en-US" altLang="zh-CN">
                <a:solidFill>
                  <a:srgbClr val="FF0000"/>
                </a:solidFill>
                <a:latin typeface="Comic Sans MS" pitchFamily="66" charset="0"/>
              </a:rPr>
              <a:t>I can sweep the floor.</a:t>
            </a:r>
            <a:endParaRPr lang="zh-CN" altLang="en-US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4339" name="内容占位符 3" descr="sweep__the__floor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285750" y="1657350"/>
            <a:ext cx="3714750" cy="5200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>
                <a:solidFill>
                  <a:srgbClr val="FF0000"/>
                </a:solidFill>
                <a:latin typeface="Comic Sans MS" pitchFamily="66" charset="0"/>
              </a:rPr>
              <a:t>I can cook the meals.</a:t>
            </a:r>
            <a:endParaRPr lang="zh-CN" altLang="en-US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5363" name="内容占位符 3" descr="cook__the__meals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285750" y="1500188"/>
            <a:ext cx="3827463" cy="53578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>
                <a:solidFill>
                  <a:srgbClr val="FF0000"/>
                </a:solidFill>
                <a:latin typeface="Comic Sans MS" pitchFamily="66" charset="0"/>
              </a:rPr>
              <a:t>I can water the flowers.</a:t>
            </a:r>
            <a:endParaRPr lang="zh-CN" altLang="en-US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6387" name="内容占位符 3" descr="water__the__flowers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571500" y="1422400"/>
            <a:ext cx="3881438" cy="5435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>
                <a:solidFill>
                  <a:srgbClr val="FF0000"/>
                </a:solidFill>
                <a:latin typeface="Comic Sans MS" pitchFamily="66" charset="0"/>
              </a:rPr>
              <a:t>I can empty the trash.</a:t>
            </a:r>
            <a:endParaRPr lang="zh-CN" altLang="en-US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7411" name="内容占位符 3" descr="empty__the__trash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357188" y="1428750"/>
            <a:ext cx="3759200" cy="52641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>
                <a:solidFill>
                  <a:srgbClr val="FF0000"/>
                </a:solidFill>
                <a:latin typeface="Comic Sans MS" pitchFamily="66" charset="0"/>
              </a:rPr>
              <a:t>I can clean the bedroom.</a:t>
            </a:r>
            <a:endParaRPr lang="zh-CN" altLang="en-US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8435" name="内容占位符 3" descr="clean__the__bedroom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28625" y="1500188"/>
            <a:ext cx="3638550" cy="50958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>
                <a:solidFill>
                  <a:srgbClr val="FF0000"/>
                </a:solidFill>
                <a:latin typeface="Comic Sans MS" pitchFamily="66" charset="0"/>
              </a:rPr>
              <a:t>Phases</a:t>
            </a:r>
            <a:endParaRPr lang="zh-CN" altLang="en-US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4294967295"/>
          </p:nvPr>
        </p:nvSpPr>
        <p:spPr>
          <a:xfrm>
            <a:off x="571500" y="1428750"/>
            <a:ext cx="8115300" cy="51435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/>
              <a:t>Sweep the floor</a:t>
            </a:r>
            <a:r>
              <a:rPr lang="zh-CN" altLang="en-US"/>
              <a:t>          扫地</a:t>
            </a:r>
            <a:endParaRPr lang="en-US" altLang="zh-CN"/>
          </a:p>
          <a:p>
            <a:pPr>
              <a:lnSpc>
                <a:spcPct val="90000"/>
              </a:lnSpc>
              <a:buFontTx/>
              <a:buNone/>
            </a:pPr>
            <a:endParaRPr lang="en-US" altLang="zh-CN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/>
              <a:t>Cook the meals           </a:t>
            </a:r>
            <a:r>
              <a:rPr lang="zh-CN" altLang="en-US"/>
              <a:t>做饭</a:t>
            </a:r>
            <a:endParaRPr lang="en-US" altLang="zh-CN"/>
          </a:p>
          <a:p>
            <a:pPr>
              <a:lnSpc>
                <a:spcPct val="90000"/>
              </a:lnSpc>
              <a:buFontTx/>
              <a:buNone/>
            </a:pPr>
            <a:endParaRPr lang="en-US" altLang="zh-CN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/>
              <a:t>Clean the bedroom     </a:t>
            </a:r>
            <a:r>
              <a:rPr lang="zh-CN" altLang="en-US"/>
              <a:t>打扫卧室</a:t>
            </a:r>
            <a:endParaRPr lang="en-US" altLang="zh-CN"/>
          </a:p>
          <a:p>
            <a:pPr>
              <a:lnSpc>
                <a:spcPct val="90000"/>
              </a:lnSpc>
              <a:buFontTx/>
              <a:buNone/>
            </a:pPr>
            <a:endParaRPr lang="en-US" altLang="zh-CN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/>
              <a:t>Water the flowers        </a:t>
            </a:r>
            <a:r>
              <a:rPr lang="zh-CN" altLang="en-US"/>
              <a:t>浇花</a:t>
            </a:r>
            <a:endParaRPr lang="en-US" altLang="zh-CN"/>
          </a:p>
          <a:p>
            <a:pPr>
              <a:lnSpc>
                <a:spcPct val="90000"/>
              </a:lnSpc>
              <a:buFontTx/>
              <a:buNone/>
            </a:pPr>
            <a:endParaRPr lang="en-US" altLang="zh-CN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/>
              <a:t>Empty the trash             </a:t>
            </a:r>
            <a:r>
              <a:rPr lang="zh-CN" altLang="en-US"/>
              <a:t>倒垃圾</a:t>
            </a:r>
            <a:endParaRPr lang="en-US" altLang="zh-CN"/>
          </a:p>
          <a:p>
            <a:pPr>
              <a:lnSpc>
                <a:spcPct val="90000"/>
              </a:lnSpc>
              <a:buFontTx/>
              <a:buNone/>
            </a:pP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>
                <a:solidFill>
                  <a:srgbClr val="FF0000"/>
                </a:solidFill>
                <a:latin typeface="Comic Sans MS" pitchFamily="66" charset="0"/>
              </a:rPr>
              <a:t>sentences</a:t>
            </a:r>
            <a:endParaRPr lang="zh-CN" altLang="en-US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4294967295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4400">
                <a:solidFill>
                  <a:srgbClr val="FF0000"/>
                </a:solidFill>
              </a:rPr>
              <a:t>I’m helpful.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4400">
                <a:solidFill>
                  <a:srgbClr val="FF0000"/>
                </a:solidFill>
              </a:rPr>
              <a:t>I can…. 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zh-CN" sz="330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3300"/>
              <a:t>Sweep the floor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3300"/>
              <a:t>Cook the meals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3300"/>
              <a:t>Clean the bedroom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3300"/>
              <a:t>Water the flowers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3300"/>
              <a:t>Empty the trash</a:t>
            </a:r>
            <a:endParaRPr lang="zh-CN" altLang="en-US" sz="33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501063" cy="1000125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  <a:latin typeface="Comic Sans MS" pitchFamily="66" charset="0"/>
              </a:rPr>
              <a:t>情态动词</a:t>
            </a:r>
            <a:r>
              <a:rPr lang="en-US" altLang="zh-CN">
                <a:solidFill>
                  <a:srgbClr val="FF0000"/>
                </a:solidFill>
                <a:latin typeface="Comic Sans MS" pitchFamily="66" charset="0"/>
              </a:rPr>
              <a:t>Can</a:t>
            </a:r>
            <a:r>
              <a:rPr lang="zh-CN" altLang="en-US">
                <a:solidFill>
                  <a:srgbClr val="FF0000"/>
                </a:solidFill>
                <a:latin typeface="Comic Sans MS" pitchFamily="66" charset="0"/>
              </a:rPr>
              <a:t>用法</a:t>
            </a:r>
          </a:p>
        </p:txBody>
      </p:sp>
      <p:sp>
        <p:nvSpPr>
          <p:cNvPr id="21507" name="内容占位符 4"/>
          <p:cNvSpPr>
            <a:spLocks noGrp="1"/>
          </p:cNvSpPr>
          <p:nvPr>
            <p:ph idx="4294967295"/>
          </p:nvPr>
        </p:nvSpPr>
        <p:spPr>
          <a:xfrm>
            <a:off x="428625" y="1428750"/>
            <a:ext cx="8258175" cy="4697413"/>
          </a:xfrm>
        </p:spPr>
        <p:txBody>
          <a:bodyPr/>
          <a:lstStyle/>
          <a:p>
            <a:pPr marL="514350" indent="-514350">
              <a:buFontTx/>
              <a:buAutoNum type="arabicPeriod"/>
            </a:pPr>
            <a:r>
              <a:rPr lang="zh-CN" altLang="en-US">
                <a:latin typeface="Comic Sans MS" pitchFamily="66" charset="0"/>
              </a:rPr>
              <a:t>变否定句，</a:t>
            </a:r>
            <a:r>
              <a:rPr lang="en-US" altLang="zh-CN">
                <a:latin typeface="Comic Sans MS" pitchFamily="66" charset="0"/>
              </a:rPr>
              <a:t>can </a:t>
            </a:r>
            <a:r>
              <a:rPr lang="zh-CN" altLang="en-US">
                <a:latin typeface="Comic Sans MS" pitchFamily="66" charset="0"/>
              </a:rPr>
              <a:t>后加</a:t>
            </a:r>
            <a:r>
              <a:rPr lang="en-US" altLang="zh-CN">
                <a:latin typeface="Comic Sans MS" pitchFamily="66" charset="0"/>
              </a:rPr>
              <a:t>not</a:t>
            </a:r>
          </a:p>
          <a:p>
            <a:pPr marL="514350" indent="-514350">
              <a:buFontTx/>
              <a:buNone/>
            </a:pPr>
            <a:r>
              <a:rPr lang="en-US" altLang="zh-CN">
                <a:latin typeface="Comic Sans MS" pitchFamily="66" charset="0"/>
              </a:rPr>
              <a:t>        I can sweep the floor.</a:t>
            </a:r>
          </a:p>
          <a:p>
            <a:pPr marL="514350" indent="-514350">
              <a:buFontTx/>
              <a:buNone/>
            </a:pPr>
            <a:r>
              <a:rPr lang="en-US" altLang="zh-CN">
                <a:latin typeface="Comic Sans MS" pitchFamily="66" charset="0"/>
              </a:rPr>
              <a:t>    </a:t>
            </a:r>
            <a:r>
              <a:rPr lang="zh-CN" altLang="en-US">
                <a:latin typeface="Comic Sans MS" pitchFamily="66" charset="0"/>
              </a:rPr>
              <a:t>→ </a:t>
            </a:r>
            <a:r>
              <a:rPr lang="en-US" altLang="zh-CN">
                <a:latin typeface="Comic Sans MS" pitchFamily="66" charset="0"/>
              </a:rPr>
              <a:t>I can not sweep the floor.</a:t>
            </a:r>
          </a:p>
          <a:p>
            <a:pPr marL="514350" indent="-514350">
              <a:buFontTx/>
              <a:buNone/>
            </a:pPr>
            <a:r>
              <a:rPr lang="en-US" altLang="zh-CN">
                <a:latin typeface="Comic Sans MS" pitchFamily="66" charset="0"/>
              </a:rPr>
              <a:t>2. </a:t>
            </a:r>
            <a:r>
              <a:rPr lang="zh-CN" altLang="en-US">
                <a:latin typeface="Comic Sans MS" pitchFamily="66" charset="0"/>
              </a:rPr>
              <a:t>变一般疑问句，情态动词</a:t>
            </a:r>
            <a:r>
              <a:rPr lang="en-US" altLang="zh-CN">
                <a:latin typeface="Comic Sans MS" pitchFamily="66" charset="0"/>
              </a:rPr>
              <a:t>can </a:t>
            </a:r>
            <a:r>
              <a:rPr lang="zh-CN" altLang="en-US">
                <a:latin typeface="Comic Sans MS" pitchFamily="66" charset="0"/>
              </a:rPr>
              <a:t>提前</a:t>
            </a:r>
            <a:endParaRPr lang="en-US" altLang="zh-CN">
              <a:latin typeface="Comic Sans MS" pitchFamily="66" charset="0"/>
            </a:endParaRPr>
          </a:p>
          <a:p>
            <a:pPr marL="514350" indent="-514350">
              <a:buFontTx/>
              <a:buNone/>
            </a:pPr>
            <a:r>
              <a:rPr lang="en-US" altLang="zh-CN">
                <a:latin typeface="Comic Sans MS" pitchFamily="66" charset="0"/>
              </a:rPr>
              <a:t>        I can cook the meals.</a:t>
            </a:r>
          </a:p>
          <a:p>
            <a:pPr marL="514350" indent="-514350">
              <a:buFontTx/>
              <a:buNone/>
            </a:pPr>
            <a:r>
              <a:rPr lang="en-US" altLang="zh-CN">
                <a:latin typeface="Comic Sans MS" pitchFamily="66" charset="0"/>
              </a:rPr>
              <a:t>     </a:t>
            </a:r>
            <a:r>
              <a:rPr lang="zh-CN" altLang="en-US">
                <a:latin typeface="Comic Sans MS" pitchFamily="66" charset="0"/>
              </a:rPr>
              <a:t>→</a:t>
            </a:r>
            <a:r>
              <a:rPr lang="en-US" altLang="zh-CN">
                <a:latin typeface="Comic Sans MS" pitchFamily="66" charset="0"/>
              </a:rPr>
              <a:t>Can you cook the meals?</a:t>
            </a:r>
          </a:p>
          <a:p>
            <a:pPr marL="514350" indent="-514350">
              <a:buFontTx/>
              <a:buNone/>
            </a:pPr>
            <a:r>
              <a:rPr lang="en-US" altLang="zh-CN">
                <a:latin typeface="Comic Sans MS" pitchFamily="66" charset="0"/>
              </a:rPr>
              <a:t>         Yes, I can.</a:t>
            </a:r>
          </a:p>
          <a:p>
            <a:pPr marL="514350" indent="-514350">
              <a:buFontTx/>
              <a:buNone/>
            </a:pPr>
            <a:r>
              <a:rPr lang="en-US" altLang="zh-CN">
                <a:latin typeface="Comic Sans MS" pitchFamily="66" charset="0"/>
              </a:rPr>
              <a:t>          No, I can not.</a:t>
            </a:r>
            <a:endParaRPr lang="zh-CN" altLang="en-US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ww.7cxk.com1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www.7cxk.com1</Template>
  <TotalTime>799</TotalTime>
  <Words>142</Words>
  <Application>Microsoft Office PowerPoint</Application>
  <PresentationFormat>全屏显示(4:3)</PresentationFormat>
  <Paragraphs>36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Calibri</vt:lpstr>
      <vt:lpstr>宋体</vt:lpstr>
      <vt:lpstr>Arial</vt:lpstr>
      <vt:lpstr>Comic Sans MS</vt:lpstr>
      <vt:lpstr>www.7cxk.com1</vt:lpstr>
      <vt:lpstr>Unit 4 What can you do?</vt:lpstr>
      <vt:lpstr>I can sweep the floor.</vt:lpstr>
      <vt:lpstr>I can cook the meals.</vt:lpstr>
      <vt:lpstr>I can water the flowers.</vt:lpstr>
      <vt:lpstr>I can empty the trash.</vt:lpstr>
      <vt:lpstr>I can clean the bedroom.</vt:lpstr>
      <vt:lpstr>Phases</vt:lpstr>
      <vt:lpstr>sentences</vt:lpstr>
      <vt:lpstr>情态动词Can用法</vt:lpstr>
      <vt:lpstr>Bye-bye!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Microsoft</cp:lastModifiedBy>
  <cp:revision>89</cp:revision>
  <dcterms:created xsi:type="dcterms:W3CDTF">2013-10-22T06:23:55Z</dcterms:created>
  <dcterms:modified xsi:type="dcterms:W3CDTF">2014-10-12T10:39:47Z</dcterms:modified>
</cp:coreProperties>
</file>