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98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algn="l"/>
            <a:r>
              <a:rPr lang="zh-CN" altLang="en-US" b="1" smtClean="0">
                <a:solidFill>
                  <a:srgbClr val="666699"/>
                </a:solidFill>
                <a:latin typeface="隶书" pitchFamily="49" charset="-122"/>
                <a:ea typeface="隶书" pitchFamily="49" charset="-122"/>
              </a:rPr>
              <a:t>冀教版六年级英语</a:t>
            </a:r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1340768"/>
            <a:ext cx="7488832" cy="417646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b="1" dirty="0" smtClean="0">
                <a:solidFill>
                  <a:schemeClr val="accent3">
                    <a:lumMod val="50000"/>
                  </a:schemeClr>
                </a:solidFill>
              </a:rPr>
              <a:t>Unit </a:t>
            </a:r>
            <a:r>
              <a:rPr lang="en-US" altLang="zh-CN" b="1" dirty="0" smtClean="0">
                <a:solidFill>
                  <a:schemeClr val="accent3">
                    <a:lumMod val="50000"/>
                  </a:schemeClr>
                </a:solidFill>
              </a:rPr>
              <a:t>2 School In Canada</a:t>
            </a:r>
            <a:endParaRPr lang="en-US" altLang="zh-CN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dirty="0" smtClean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44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pitchFamily="2" charset="-122"/>
              </a:rPr>
              <a:t>Lesson9 On the School Bus</a:t>
            </a:r>
            <a:endParaRPr lang="zh-CN" altLang="en-US" sz="4400" b="1" dirty="0" smtClean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宋体" pitchFamily="2" charset="-122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b="1" dirty="0" smtClean="0">
              <a:solidFill>
                <a:schemeClr val="accent3">
                  <a:lumMod val="50000"/>
                </a:schemeClr>
              </a:solidFill>
              <a:latin typeface="宋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800" b="1" dirty="0" smtClean="0"/>
              <a:t>boots</a:t>
            </a:r>
            <a:endParaRPr lang="zh-CN" altLang="en-US" sz="4800" b="1" dirty="0"/>
          </a:p>
        </p:txBody>
      </p:sp>
      <p:pic>
        <p:nvPicPr>
          <p:cNvPr id="4" name="内容占位符 3" descr="t01b47094602b9d52b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16059"/>
            <a:ext cx="9144000" cy="584194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800" b="1" dirty="0" smtClean="0"/>
              <a:t>umbrella</a:t>
            </a:r>
            <a:endParaRPr lang="zh-CN" altLang="en-US" sz="4800" b="1" dirty="0"/>
          </a:p>
        </p:txBody>
      </p:sp>
      <p:pic>
        <p:nvPicPr>
          <p:cNvPr id="4" name="图片 3" descr="t01e56bb5f7782f8af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196752"/>
            <a:ext cx="6816767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我们一起说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altLang="zh-CN" sz="4300" dirty="0" smtClean="0"/>
          </a:p>
          <a:p>
            <a:pPr>
              <a:buNone/>
            </a:pPr>
            <a:r>
              <a:rPr lang="en-US" altLang="zh-CN" sz="5200" b="1" dirty="0" smtClean="0">
                <a:solidFill>
                  <a:srgbClr val="C00000"/>
                </a:solidFill>
              </a:rPr>
              <a:t>I</a:t>
            </a:r>
            <a:r>
              <a:rPr lang="en-US" altLang="zh-CN" b="1" dirty="0" smtClean="0">
                <a:solidFill>
                  <a:srgbClr val="C00000"/>
                </a:solidFill>
              </a:rPr>
              <a:t>  </a:t>
            </a:r>
            <a:r>
              <a:rPr lang="en-US" altLang="zh-CN" sz="5200" b="1" dirty="0" smtClean="0">
                <a:solidFill>
                  <a:srgbClr val="C00000"/>
                </a:solidFill>
              </a:rPr>
              <a:t>can see a girl with her boots and umbrella</a:t>
            </a:r>
          </a:p>
          <a:p>
            <a:pPr>
              <a:buNone/>
            </a:pPr>
            <a:r>
              <a:rPr lang="en-US" altLang="zh-CN" sz="5200" b="1" dirty="0" smtClean="0">
                <a:solidFill>
                  <a:srgbClr val="C00000"/>
                </a:solidFill>
              </a:rPr>
              <a:t> on a rainy day. </a:t>
            </a:r>
          </a:p>
          <a:p>
            <a:pPr>
              <a:buNone/>
            </a:pPr>
            <a:r>
              <a:rPr lang="en-US" altLang="zh-CN" sz="5200" b="1" dirty="0" smtClean="0">
                <a:solidFill>
                  <a:srgbClr val="C00000"/>
                </a:solidFill>
              </a:rPr>
              <a:t>She is dry.</a:t>
            </a:r>
          </a:p>
          <a:p>
            <a:pPr>
              <a:buNone/>
            </a:pPr>
            <a:r>
              <a:rPr lang="en-US" altLang="zh-CN" sz="5200" b="1" dirty="0" smtClean="0">
                <a:solidFill>
                  <a:srgbClr val="C00000"/>
                </a:solidFill>
              </a:rPr>
              <a:t>I  can see a girl without her boots and umbrella</a:t>
            </a:r>
          </a:p>
          <a:p>
            <a:pPr>
              <a:buNone/>
            </a:pPr>
            <a:r>
              <a:rPr lang="en-US" altLang="zh-CN" sz="5200" b="1" dirty="0" smtClean="0">
                <a:solidFill>
                  <a:srgbClr val="C00000"/>
                </a:solidFill>
              </a:rPr>
              <a:t> on a rainy day. </a:t>
            </a:r>
          </a:p>
          <a:p>
            <a:pPr>
              <a:buNone/>
            </a:pPr>
            <a:r>
              <a:rPr lang="en-US" altLang="zh-CN" sz="5200" b="1" dirty="0" smtClean="0">
                <a:solidFill>
                  <a:srgbClr val="C00000"/>
                </a:solidFill>
              </a:rPr>
              <a:t> She is wet.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34-110Q6131F5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11422" y="1"/>
            <a:ext cx="737700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52478132f096d6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365" y="0"/>
            <a:ext cx="9212315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看</a:t>
            </a:r>
            <a:r>
              <a:rPr lang="zh-CN" altLang="zh-CN" dirty="0" smtClean="0"/>
              <a:t>着</a:t>
            </a:r>
            <a:r>
              <a:rPr lang="zh-CN" altLang="zh-CN" dirty="0" smtClean="0"/>
              <a:t>图片说句子：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  </a:t>
            </a:r>
            <a:r>
              <a:rPr lang="en-US" altLang="zh-CN" dirty="0" smtClean="0">
                <a:solidFill>
                  <a:srgbClr val="C00000"/>
                </a:solidFill>
              </a:rPr>
              <a:t>usually</a:t>
            </a:r>
            <a:r>
              <a:rPr lang="en-US" altLang="zh-CN" dirty="0" smtClean="0"/>
              <a:t> </a:t>
            </a:r>
            <a:r>
              <a:rPr lang="en-US" altLang="zh-CN" dirty="0" smtClean="0"/>
              <a:t>_______.</a:t>
            </a:r>
            <a:endParaRPr lang="zh-CN" altLang="zh-CN" dirty="0" smtClean="0"/>
          </a:p>
          <a:p>
            <a:r>
              <a:rPr lang="en-US" altLang="zh-CN" dirty="0" smtClean="0"/>
              <a:t>I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C00000"/>
                </a:solidFill>
              </a:rPr>
              <a:t>sometimes</a:t>
            </a:r>
            <a:r>
              <a:rPr lang="en-US" altLang="zh-CN" dirty="0" smtClean="0"/>
              <a:t> </a:t>
            </a:r>
            <a:r>
              <a:rPr lang="en-US" altLang="zh-CN" dirty="0" smtClean="0"/>
              <a:t>______.</a:t>
            </a:r>
            <a:endParaRPr lang="zh-CN" altLang="zh-CN" dirty="0" smtClean="0"/>
          </a:p>
          <a:p>
            <a:r>
              <a:rPr lang="en-US" altLang="zh-CN" dirty="0" smtClean="0"/>
              <a:t>I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C00000"/>
                </a:solidFill>
              </a:rPr>
              <a:t>always </a:t>
            </a:r>
            <a:r>
              <a:rPr lang="en-US" altLang="zh-CN" dirty="0" smtClean="0"/>
              <a:t>______.</a:t>
            </a:r>
            <a:endParaRPr lang="zh-CN" altLang="zh-CN" dirty="0" smtClean="0"/>
          </a:p>
          <a:p>
            <a:r>
              <a:rPr lang="en-US" altLang="zh-CN" dirty="0" smtClean="0"/>
              <a:t>I  </a:t>
            </a:r>
            <a:r>
              <a:rPr lang="en-US" altLang="zh-CN" dirty="0" smtClean="0">
                <a:solidFill>
                  <a:srgbClr val="C00000"/>
                </a:solidFill>
              </a:rPr>
              <a:t>never</a:t>
            </a:r>
            <a:r>
              <a:rPr lang="en-US" altLang="zh-CN" dirty="0" smtClean="0"/>
              <a:t> ______.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80</Words>
  <Application>Microsoft Office PowerPoint</Application>
  <PresentationFormat>全屏显示(4:3)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冀教版六年级英语</vt:lpstr>
      <vt:lpstr>boots</vt:lpstr>
      <vt:lpstr>umbrella</vt:lpstr>
      <vt:lpstr>我们一起说</vt:lpstr>
      <vt:lpstr>幻灯片 5</vt:lpstr>
      <vt:lpstr>幻灯片 6</vt:lpstr>
      <vt:lpstr>看着图片说句子：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</dc:creator>
  <cp:lastModifiedBy>liu</cp:lastModifiedBy>
  <cp:revision>7</cp:revision>
  <dcterms:created xsi:type="dcterms:W3CDTF">2013-09-25T14:40:13Z</dcterms:created>
  <dcterms:modified xsi:type="dcterms:W3CDTF">2013-09-25T15:23:56Z</dcterms:modified>
</cp:coreProperties>
</file>