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B79E5-A731-4BF9-BA15-5B4415330E0A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6846F-3434-4159-8FC8-AE7EE5A34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1B302-FD35-452D-A173-9731939F1C47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CE76A-619F-4FB4-A9D4-7FA170A149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445E9-CD6A-4A2A-B1D0-F87F1B874E70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5C98D-2A5C-4E84-B324-B46BDCEFF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8A36F-0E23-4780-8D82-D6798A4CA9FC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71A33-CBF5-4F7A-A556-E5A7C0C1BB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498DA-71DE-4EBE-9ABD-24D96422189B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14D4-0B3B-4482-8E64-4548B1683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539EB-D236-4E21-BCA9-DFA5BE7080DD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164E0-BD1D-4B38-86DE-66842CCB4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0214B-AA02-4D40-9D85-821424D9A645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0C15-F19E-415D-8485-C4E8C12EEA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8D95C-3C7F-4C0D-BA5C-03DFFDF6B6EA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47D81-3508-4A1C-A618-E63C9B78A5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47A9D-141B-4EA3-B364-A469DB5E5E63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17D2E-F9BF-420F-A1B1-86ACFD81C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E33F6-5DB1-4990-93FC-0F1C486737C2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A37A4-81B6-48B2-A0F4-E36ED62C9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E46A2-32E3-4C70-B232-434FED4A130B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6F8BE-B71B-4C95-9AC7-FE8A7D186C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47130B-D4D9-44DE-B310-D76E86A835A6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BFFCE8-0FA1-4C85-8199-A8D19DDCE5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388" y="404813"/>
            <a:ext cx="8353425" cy="6119812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Lesson 5 Talking to Friends</a:t>
            </a:r>
            <a:endParaRPr lang="zh-CN" altLang="zh-CN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Wu: </a:t>
            </a: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Hi Chris! What are you doing?</a:t>
            </a:r>
            <a:endParaRPr lang="zh-CN" altLang="zh-CN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kern="100" dirty="0">
                <a:solidFill>
                  <a:schemeClr val="accent3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Chris: </a:t>
            </a: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Hi, Wu Qi. I’m at home. I’m checking my email. Are </a:t>
            </a:r>
            <a:r>
              <a:rPr lang="en-US" altLang="zh-CN" kern="100" dirty="0" smtClean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you </a:t>
            </a: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doing your homework?</a:t>
            </a:r>
            <a:endParaRPr lang="zh-CN" altLang="zh-CN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kern="100" dirty="0">
                <a:solidFill>
                  <a:srgbClr val="FF000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Wu: </a:t>
            </a: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No, I’m at my grandma’s home. She’s doing her hair, so I can use her computer for a while. Hey, I’m sending you something.</a:t>
            </a:r>
            <a:endParaRPr lang="zh-CN" altLang="zh-CN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kern="100" dirty="0">
                <a:solidFill>
                  <a:schemeClr val="accent3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Chris: </a:t>
            </a:r>
            <a:r>
              <a:rPr lang="en-US" altLang="zh-CN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It’s slow. Am I getting a picture?</a:t>
            </a:r>
            <a:endParaRPr lang="zh-CN" altLang="zh-CN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11638" y="1125538"/>
            <a:ext cx="865187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0425" y="1125538"/>
            <a:ext cx="11525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825" y="2205038"/>
            <a:ext cx="3960813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6325" y="2205038"/>
            <a:ext cx="11525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700" y="2636838"/>
            <a:ext cx="30099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3438" y="5283200"/>
            <a:ext cx="33845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9975" y="4173538"/>
            <a:ext cx="2376488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4025" y="4173538"/>
            <a:ext cx="1728788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832475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FF0000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Wu: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Yeah, It’s a picture of my uncle.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9BBB59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Chris: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Wow, he’s standing beside Yao Ming!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FF0000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Wu: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No, It’s not the real Yao Ming. It’s just a model of him.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9BBB59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Chris: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Oh, I see. Is your uncle visiting Hong Kong?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FF0000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Wu: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Yes, he’s visiting my grandparents here.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9BBB59"/>
                </a:solidFill>
                <a:latin typeface="Cooper Black"/>
                <a:ea typeface="PMingLiU" pitchFamily="18" charset="-120"/>
                <a:cs typeface="Times New Roman" pitchFamily="18" charset="0"/>
              </a:rPr>
              <a:t>Chris: </a:t>
            </a: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Oh, wait a minute. I’ve got a call. It’s Jeff.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</a:pPr>
            <a:endParaRPr lang="zh-CN" altLang="en-US" smtClean="0">
              <a:ea typeface="PMingLiU" pitchFamily="18" charset="-12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9475" y="476250"/>
            <a:ext cx="24479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7175" y="944563"/>
            <a:ext cx="31686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6375" y="2420938"/>
            <a:ext cx="21590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0563" y="1989138"/>
            <a:ext cx="1008062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0338" y="2997200"/>
            <a:ext cx="1150937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8125" y="2986088"/>
            <a:ext cx="15843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5175" y="3933825"/>
            <a:ext cx="15843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30500" y="4941888"/>
            <a:ext cx="29210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11950" y="4916488"/>
            <a:ext cx="18923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Chris: OK, I’m back. Sorry about that.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Wu: So, what’s Jeff doing?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Chris: He’s watching the football match online. His favourite team is playing.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Wu: What’s the website?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altLang="zh-CN" smtClean="0">
                <a:latin typeface="Cooper Black"/>
                <a:ea typeface="PMingLiU" pitchFamily="18" charset="-120"/>
                <a:cs typeface="Times New Roman" pitchFamily="18" charset="0"/>
              </a:rPr>
              <a:t>Chris: I’m checking it now. Oh, it’s too late. The game’s over.</a:t>
            </a:r>
            <a:endParaRPr lang="zh-CN" altLang="zh-CN" smtClean="0">
              <a:latin typeface="Cooper Black"/>
              <a:ea typeface="PMingLiU" pitchFamily="18" charset="-12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zh-CN" altLang="en-US" smtClean="0">
              <a:ea typeface="PMingLiU" pitchFamily="18" charset="-12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938" y="1700213"/>
            <a:ext cx="1008062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0200" y="2871788"/>
            <a:ext cx="2735263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750" y="3357563"/>
            <a:ext cx="27368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3750" y="2276475"/>
            <a:ext cx="230188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7400" y="2222500"/>
            <a:ext cx="1152525" cy="433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37038" y="3357563"/>
            <a:ext cx="3071812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9838" y="4365625"/>
            <a:ext cx="15843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7475" y="5013325"/>
            <a:ext cx="19145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4300" y="5616575"/>
            <a:ext cx="8636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158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Calibri</vt:lpstr>
      <vt:lpstr>宋体</vt:lpstr>
      <vt:lpstr>Arial</vt:lpstr>
      <vt:lpstr>Cooper Black</vt:lpstr>
      <vt:lpstr>PMingLiU</vt:lpstr>
      <vt:lpstr>Times New Roman</vt:lpstr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Microsoft</cp:lastModifiedBy>
  <cp:revision>3</cp:revision>
  <dcterms:created xsi:type="dcterms:W3CDTF">2014-03-19T15:11:00Z</dcterms:created>
  <dcterms:modified xsi:type="dcterms:W3CDTF">2015-02-23T11:40:13Z</dcterms:modified>
</cp:coreProperties>
</file>