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F9CF9-1BD0-4068-85EB-4C23567EB66D}" type="datetimeFigureOut">
              <a:rPr lang="en-GB" smtClean="0"/>
              <a:t>06/02/2014</a:t>
            </a:fld>
            <a:endParaRPr lang="en-GB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30328-0463-4F7A-8AEE-F723BCB5D8EF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Unit 3 Food and Drink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Lesson 8 At a Restaurant</a:t>
            </a:r>
            <a:endParaRPr lang="en-GB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30120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milk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图片 4" descr="p32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3175" y="1604962"/>
            <a:ext cx="40576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30120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cake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图片 4" descr="p32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3175" y="1604962"/>
            <a:ext cx="40576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30120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ice cream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图片 4" descr="p32-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3175" y="1604962"/>
            <a:ext cx="40576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196752"/>
            <a:ext cx="8352928" cy="1200329"/>
          </a:xfrm>
          <a:prstGeom prst="rect">
            <a:avLst/>
          </a:prstGeom>
          <a:solidFill>
            <a:srgbClr val="3333FF"/>
          </a:solidFill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Complete the menu with the Key Words. Talk about the menu.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8424936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196752"/>
            <a:ext cx="8352928" cy="646331"/>
          </a:xfrm>
          <a:prstGeom prst="rect">
            <a:avLst/>
          </a:prstGeom>
          <a:solidFill>
            <a:srgbClr val="3333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Talk about the menu.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204864"/>
            <a:ext cx="8352928" cy="2062103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Comic Sans MS" pitchFamily="66" charset="0"/>
              </a:rPr>
              <a:t>The salad is $3.99.</a:t>
            </a:r>
          </a:p>
          <a:p>
            <a:pPr algn="ctr"/>
            <a:endParaRPr lang="en-GB" sz="3200" dirty="0">
              <a:latin typeface="Comic Sans MS" pitchFamily="66" charset="0"/>
            </a:endParaRPr>
          </a:p>
          <a:p>
            <a:r>
              <a:rPr lang="en-GB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Can you describe the other things in the menu?</a:t>
            </a:r>
            <a:endParaRPr lang="en-GB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uiExpand="1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B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Reading</a:t>
            </a:r>
            <a:endParaRPr lang="en-GB" b="1" dirty="0">
              <a:solidFill>
                <a:srgbClr val="00B05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412776"/>
            <a:ext cx="8136904" cy="1077218"/>
          </a:xfrm>
          <a:prstGeom prst="rect">
            <a:avLst/>
          </a:prstGeom>
          <a:solidFill>
            <a:srgbClr val="3333FF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  <a:latin typeface="Comic Sans MS" pitchFamily="66" charset="0"/>
              </a:rPr>
              <a:t>    Listen to the dialogue. Guess where are Sam and his parents?</a:t>
            </a:r>
            <a:endParaRPr lang="en-GB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708920"/>
            <a:ext cx="8136904" cy="584775"/>
          </a:xfrm>
          <a:prstGeom prst="rect">
            <a:avLst/>
          </a:prstGeom>
          <a:solidFill>
            <a:srgbClr val="3333FF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  <a:latin typeface="Comic Sans MS" pitchFamily="66" charset="0"/>
              </a:rPr>
              <a:t>    They are at a restaurant.</a:t>
            </a:r>
            <a:endParaRPr lang="en-GB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5" name="图片 4" descr="p32-1.jpg"/>
          <p:cNvPicPr>
            <a:picLocks noChangeAspect="1"/>
          </p:cNvPicPr>
          <p:nvPr/>
        </p:nvPicPr>
        <p:blipFill>
          <a:blip r:embed="rId2" cstate="print"/>
          <a:srcRect t="12497" b="12497"/>
          <a:stretch>
            <a:fillRect/>
          </a:stretch>
        </p:blipFill>
        <p:spPr>
          <a:xfrm>
            <a:off x="5913934" y="4679783"/>
            <a:ext cx="3230066" cy="21782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3573016"/>
            <a:ext cx="8136904" cy="1569660"/>
          </a:xfrm>
          <a:prstGeom prst="rect">
            <a:avLst/>
          </a:prstGeom>
          <a:solidFill>
            <a:srgbClr val="3333FF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GB" sz="3200" b="1" dirty="0" smtClean="0">
                <a:solidFill>
                  <a:schemeClr val="bg1"/>
                </a:solidFill>
                <a:latin typeface="Comic Sans MS" pitchFamily="66" charset="0"/>
              </a:rPr>
              <a:t>   Listen again and complete the dialogue on your study plan. Then open your books to check.</a:t>
            </a:r>
            <a:endParaRPr lang="en-GB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B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Reading</a:t>
            </a:r>
            <a:endParaRPr lang="en-GB" b="1" dirty="0">
              <a:solidFill>
                <a:srgbClr val="00B05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412776"/>
            <a:ext cx="8136904" cy="1569660"/>
          </a:xfrm>
          <a:prstGeom prst="rect">
            <a:avLst/>
          </a:prstGeom>
          <a:solidFill>
            <a:srgbClr val="3333FF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  <a:latin typeface="Comic Sans MS" pitchFamily="66" charset="0"/>
              </a:rPr>
              <a:t>    Now, read the dialogue. Complete the order with your partners. What’s the total cost of the meal?</a:t>
            </a:r>
            <a:endParaRPr lang="en-GB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1196752"/>
            <a:ext cx="4685771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 smtClean="0">
                <a:solidFill>
                  <a:srgbClr val="00B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Reading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412776"/>
            <a:ext cx="8136904" cy="1077218"/>
          </a:xfrm>
          <a:prstGeom prst="rect">
            <a:avLst/>
          </a:prstGeom>
          <a:solidFill>
            <a:srgbClr val="3333FF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  <a:latin typeface="Comic Sans MS" pitchFamily="66" charset="0"/>
              </a:rPr>
              <a:t>    Read the dialogue again. Complete the sentences.</a:t>
            </a:r>
            <a:endParaRPr lang="en-GB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780928"/>
            <a:ext cx="8352928" cy="3292376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wrap="square" rtlCol="0">
            <a:spAutoFit/>
          </a:bodyPr>
          <a:lstStyle/>
          <a:p>
            <a:pPr marL="514350" indent="-514350">
              <a:lnSpc>
                <a:spcPts val="4200"/>
              </a:lnSpc>
              <a:buAutoNum type="arabicPeriod"/>
            </a:pPr>
            <a:r>
              <a:rPr lang="en-GB" sz="3200" dirty="0" smtClean="0">
                <a:latin typeface="Comic Sans MS" pitchFamily="66" charset="0"/>
              </a:rPr>
              <a:t>______ thinks hot dogs aren’t healthy.</a:t>
            </a:r>
          </a:p>
          <a:p>
            <a:pPr marL="514350" indent="-514350">
              <a:lnSpc>
                <a:spcPts val="4200"/>
              </a:lnSpc>
              <a:buAutoNum type="arabicPeriod"/>
            </a:pPr>
            <a:r>
              <a:rPr lang="en-GB" sz="3200" dirty="0" smtClean="0">
                <a:latin typeface="Comic Sans MS" pitchFamily="66" charset="0"/>
              </a:rPr>
              <a:t>______ thinks salad is healthy.</a:t>
            </a:r>
          </a:p>
          <a:p>
            <a:pPr marL="514350" indent="-514350">
              <a:lnSpc>
                <a:spcPts val="4200"/>
              </a:lnSpc>
              <a:buAutoNum type="arabicPeriod"/>
            </a:pPr>
            <a:r>
              <a:rPr lang="en-GB" sz="3200" dirty="0" smtClean="0">
                <a:latin typeface="Comic Sans MS" pitchFamily="66" charset="0"/>
              </a:rPr>
              <a:t>______ thinks salad is boring.</a:t>
            </a:r>
          </a:p>
          <a:p>
            <a:pPr marL="514350" indent="-514350">
              <a:lnSpc>
                <a:spcPts val="4200"/>
              </a:lnSpc>
              <a:buAutoNum type="arabicPeriod"/>
            </a:pPr>
            <a:r>
              <a:rPr lang="en-GB" sz="3200" dirty="0" smtClean="0">
                <a:latin typeface="Comic Sans MS" pitchFamily="66" charset="0"/>
              </a:rPr>
              <a:t>______, ______ and ______ think chocolate cake and ice cream aren’t healthy.</a:t>
            </a:r>
            <a:endParaRPr lang="en-GB" sz="32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78092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itchFamily="66" charset="0"/>
              </a:rPr>
              <a:t>Dad</a:t>
            </a:r>
            <a:endParaRPr lang="en-GB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328498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itchFamily="66" charset="0"/>
              </a:rPr>
              <a:t>Mum</a:t>
            </a:r>
            <a:endParaRPr lang="en-GB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385233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itchFamily="66" charset="0"/>
              </a:rPr>
              <a:t>Sam</a:t>
            </a:r>
            <a:endParaRPr lang="en-GB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436510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itchFamily="66" charset="0"/>
              </a:rPr>
              <a:t>Mum</a:t>
            </a:r>
            <a:endParaRPr lang="en-GB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792" y="436510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itchFamily="66" charset="0"/>
              </a:rPr>
              <a:t>Sam</a:t>
            </a:r>
            <a:endParaRPr lang="en-GB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436510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itchFamily="66" charset="0"/>
              </a:rPr>
              <a:t>Linda</a:t>
            </a:r>
            <a:endParaRPr lang="en-GB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allAtOnce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3" name="图片 2" descr="p32-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D4B563"/>
              </a:clrFrom>
              <a:clrTo>
                <a:srgbClr val="D4B56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752" y="1124744"/>
            <a:ext cx="4693121" cy="42194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99792" y="530120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sandwich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30120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hamburger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图片 4" descr="p32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1628800"/>
            <a:ext cx="40576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30120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hot dog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图片 4" descr="p32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1628800"/>
            <a:ext cx="40576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30120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salad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图片 4" descr="p32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1628800"/>
            <a:ext cx="40576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30120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soup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图片 4" descr="p3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3175" y="1604962"/>
            <a:ext cx="40576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530120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coffee/ café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图片 4" descr="p32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3175" y="1604962"/>
            <a:ext cx="40576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530120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tea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图片 4" descr="p32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3175" y="1604962"/>
            <a:ext cx="40576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Warm-up</a:t>
            </a:r>
            <a:endParaRPr lang="en-GB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30120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juice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图片 4" descr="p32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3175" y="1604962"/>
            <a:ext cx="40576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188</Words>
  <Application>Microsoft Office PowerPoint</Application>
  <PresentationFormat>全屏显示(4:3)</PresentationFormat>
  <Paragraphs>49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Unit 3 Food and Drink</vt:lpstr>
      <vt:lpstr>Warm-up</vt:lpstr>
      <vt:lpstr>Warm-up</vt:lpstr>
      <vt:lpstr>Warm-up</vt:lpstr>
      <vt:lpstr>Warm-up</vt:lpstr>
      <vt:lpstr>Warm-up</vt:lpstr>
      <vt:lpstr>Warm-up</vt:lpstr>
      <vt:lpstr>Warm-up</vt:lpstr>
      <vt:lpstr>Warm-up</vt:lpstr>
      <vt:lpstr>Warm-up</vt:lpstr>
      <vt:lpstr>Warm-up</vt:lpstr>
      <vt:lpstr>Warm-up</vt:lpstr>
      <vt:lpstr>Warm-up</vt:lpstr>
      <vt:lpstr>Warm-up</vt:lpstr>
      <vt:lpstr>Reading</vt:lpstr>
      <vt:lpstr>Reading</vt:lpstr>
      <vt:lpstr>Reading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3 Food and Drink</dc:title>
  <dc:creator>Thinkpad</dc:creator>
  <cp:lastModifiedBy>Thinkpad</cp:lastModifiedBy>
  <cp:revision>1</cp:revision>
  <dcterms:created xsi:type="dcterms:W3CDTF">2014-02-05T16:08:39Z</dcterms:created>
  <dcterms:modified xsi:type="dcterms:W3CDTF">2014-02-06T02:44:00Z</dcterms:modified>
</cp:coreProperties>
</file>