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440" r:id="rId3"/>
    <p:sldId id="256" r:id="rId4"/>
    <p:sldId id="257" r:id="rId5"/>
    <p:sldId id="258" r:id="rId6"/>
    <p:sldId id="267" r:id="rId7"/>
    <p:sldId id="268" r:id="rId8"/>
    <p:sldId id="269" r:id="rId9"/>
    <p:sldId id="270" r:id="rId10"/>
    <p:sldId id="271" r:id="rId11"/>
    <p:sldId id="274" r:id="rId12"/>
    <p:sldId id="276" r:id="rId13"/>
    <p:sldId id="277" r:id="rId14"/>
    <p:sldId id="278"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5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45B486D-B8D0-41FB-B3CB-F2A580126010}"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758FCD2-976D-47C9-A968-585C62DC547F}"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501D663-FE13-49D2-A264-B803764B1B15}"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9AB388F-FCC8-401E-B315-7D28AD2EBAF7}"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D188B73-B37B-4439-AFE1-3C5802626DDF}"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79D6C8F-9D00-4A48-B4A2-4C950BA5FFC0}"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513A3BAC-4AE6-49D0-8E49-6A3C961E6383}" type="slidenum">
              <a:rPr lang="zh-CN" altLang="zh-CN"/>
              <a:pPr>
                <a:defRPr/>
              </a:pPr>
              <a:t>‹#›</a:t>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FA6C3C3D-89E7-4567-B24F-8C9A6ACFA19D}" type="slidenum">
              <a:rPr lang="zh-CN" altLang="zh-CN"/>
              <a:pPr>
                <a:defRPr/>
              </a:pPr>
              <a:t>‹#›</a:t>
            </a:fld>
            <a:endParaRPr lang="zh-CN"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C9FA63E5-C2F5-4C81-B29A-11CC942D405D}" type="slidenum">
              <a:rPr lang="zh-CN" altLang="zh-CN"/>
              <a:pPr>
                <a:defRPr/>
              </a:pPr>
              <a:t>‹#›</a:t>
            </a:fld>
            <a:endParaRPr lang="zh-CN"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737B5BA2-74B2-4BA1-AC7B-6CCDC5F5AE9E}" type="slidenum">
              <a:rPr lang="zh-CN" altLang="zh-CN"/>
              <a:pPr>
                <a:defRPr/>
              </a:pPr>
              <a:t>‹#›</a:t>
            </a:fld>
            <a:endParaRPr lang="zh-CN"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A0CD22E1-6BB3-4C4D-9E95-F530A8D1C38D}" type="slidenum">
              <a:rPr lang="zh-CN" altLang="zh-CN"/>
              <a:pPr>
                <a:defRPr/>
              </a:pPr>
              <a:t>‹#›</a:t>
            </a:fld>
            <a:endParaRPr lang="zh-CN"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CAC32743-EB4B-4222-9E46-3A43329E857A}" type="slidenum">
              <a:rPr lang="zh-CN" altLang="zh-CN"/>
              <a:pPr>
                <a:defRPr/>
              </a:pPr>
              <a:t>‹#›</a:t>
            </a:fld>
            <a:endParaRPr lang="zh-CN"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D413AB20-C994-4524-BCBC-B8BB9A46E02D}" type="slidenum">
              <a:rPr lang="zh-CN" altLang="zh-CN"/>
              <a:pPr>
                <a:defRPr/>
              </a:pPr>
              <a:t>‹#›</a:t>
            </a:fld>
            <a:endParaRPr lang="zh-CN"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BCB0DCBA-9C24-492E-967E-E8D7BF3B1231}" type="slidenum">
              <a:rPr lang="zh-CN" altLang="zh-CN"/>
              <a:pPr>
                <a:defRPr/>
              </a:pPr>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D72FE43-432B-4370-9626-1D1B302C2063}"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C4A057E-07F6-4EA1-9CC0-D5D499FDF01F}"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6C750BD5-5570-4053-B6F7-7A9F997265B0}" type="slidenum">
              <a:rPr lang="zh-CN" altLang="zh-CN"/>
              <a:pPr>
                <a:defRPr/>
              </a:pPr>
              <a:t>‹#›</a:t>
            </a:fld>
            <a:endParaRPr lang="zh-CN"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6F4FF2E1-F756-4F39-BC02-B2A5E528D61C}" type="slidenum">
              <a:rPr lang="zh-CN" altLang="zh-CN"/>
              <a:pPr>
                <a:defRPr/>
              </a:pPr>
              <a:t>‹#›</a:t>
            </a:fld>
            <a:endParaRPr lang="zh-CN"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E93B2578-5B1D-47DD-AC0E-DACA3824AFE9}" type="slidenum">
              <a:rPr lang="zh-CN" altLang="zh-CN"/>
              <a:pPr>
                <a:defRPr/>
              </a:pPr>
              <a:t>‹#›</a:t>
            </a:fld>
            <a:endParaRPr lang="zh-CN"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FD41874-8D3A-4EA1-9489-584942290B53}"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505DFB4-436E-4E9F-BE74-2E53E171F97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990352C-4E09-4298-B1C9-677D9E127659}" type="datetimeFigureOut">
              <a:rPr lang="zh-CN" altLang="en-US"/>
              <a:pPr>
                <a:defRPr/>
              </a:pPr>
              <a:t>2016/7/15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5140DD2-6BE6-46FA-8D9E-0D92A9A7B16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A05B3CF-D6AB-4B11-8AB7-7E330B5ED720}" type="datetimeFigureOut">
              <a:rPr lang="zh-CN" altLang="en-US"/>
              <a:pPr>
                <a:defRPr/>
              </a:pPr>
              <a:t>2016/7/15 Friday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C46658E-5E18-4817-B08B-D96FC870244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995B00E-82CF-4549-9FA2-0297B02A2A80}" type="datetimeFigureOut">
              <a:rPr lang="zh-CN" altLang="en-US"/>
              <a:pPr>
                <a:defRPr/>
              </a:pPr>
              <a:t>2016/7/15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2416467-65F7-4765-93AD-8BE16748048B}"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532DFD1-AA72-40CD-B615-77A582FF16F4}" type="datetimeFigureOut">
              <a:rPr lang="zh-CN" altLang="en-US"/>
              <a:pPr>
                <a:defRPr/>
              </a:pPr>
              <a:t>2016/7/15 Friday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86069E2-29EF-4CB2-BE39-DD4789EBB5B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AB4AEB5-F767-45D5-8609-031E4FE16AFB}" type="datetimeFigureOut">
              <a:rPr lang="zh-CN" altLang="en-US"/>
              <a:pPr>
                <a:defRPr/>
              </a:pPr>
              <a:t>2016/7/15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4D1B171-930F-4C7A-8D0A-EBB6D73E5E39}"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99A70C9-EAD2-4B97-ACCA-57C8DF66C176}" type="datetimeFigureOut">
              <a:rPr lang="zh-CN" altLang="en-US"/>
              <a:pPr>
                <a:defRPr/>
              </a:pPr>
              <a:t>2016/7/15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CA087F9-A2A3-4CAE-82C1-8039EC475C24}"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796BE2B-1AA5-42C6-9B30-7D7FD4C49B2B}" type="datetimeFigureOut">
              <a:rPr lang="zh-CN" altLang="en-US"/>
              <a:pPr>
                <a:defRPr/>
              </a:pPr>
              <a:t>2016/7/15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EF1EAE1F-CF7E-428D-A1CB-989E533CC00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ea typeface="+mn-ea"/>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ea typeface="+mn-ea"/>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ea typeface="+mn-ea"/>
              </a:defRPr>
            </a:lvl1pPr>
          </a:lstStyle>
          <a:p>
            <a:pPr>
              <a:defRPr/>
            </a:pPr>
            <a:fld id="{4A36B231-CA90-477C-90B9-C6F53E233689}"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82" r:id="rId1"/>
    <p:sldLayoutId id="2147483681" r:id="rId2"/>
    <p:sldLayoutId id="2147483680" r:id="rId3"/>
    <p:sldLayoutId id="2147483679" r:id="rId4"/>
    <p:sldLayoutId id="2147483678" r:id="rId5"/>
    <p:sldLayoutId id="2147483677" r:id="rId6"/>
    <p:sldLayoutId id="2147483676" r:id="rId7"/>
    <p:sldLayoutId id="2147483675" r:id="rId8"/>
    <p:sldLayoutId id="2147483674" r:id="rId9"/>
    <p:sldLayoutId id="2147483673"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18.xml"/><Relationship Id="rId5" Type="http://schemas.openxmlformats.org/officeDocument/2006/relationships/image" Target="../media/image18.pn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audio" Target="../media/audio7.wav"/><Relationship Id="rId7" Type="http://schemas.openxmlformats.org/officeDocument/2006/relationships/image" Target="../media/image27.png"/><Relationship Id="rId12" Type="http://schemas.openxmlformats.org/officeDocument/2006/relationships/image" Target="../media/image7.png"/><Relationship Id="rId2" Type="http://schemas.openxmlformats.org/officeDocument/2006/relationships/audio" Target="../media/audio6.wav"/><Relationship Id="rId1" Type="http://schemas.openxmlformats.org/officeDocument/2006/relationships/audio" Target="../media/audio5.wav"/><Relationship Id="rId6" Type="http://schemas.openxmlformats.org/officeDocument/2006/relationships/slideLayout" Target="../slideLayouts/slideLayout18.xml"/><Relationship Id="rId11" Type="http://schemas.openxmlformats.org/officeDocument/2006/relationships/image" Target="../media/image31.png"/><Relationship Id="rId5" Type="http://schemas.openxmlformats.org/officeDocument/2006/relationships/audio" Target="../media/audio9.wav"/><Relationship Id="rId10" Type="http://schemas.openxmlformats.org/officeDocument/2006/relationships/image" Target="../media/image30.png"/><Relationship Id="rId4" Type="http://schemas.openxmlformats.org/officeDocument/2006/relationships/audio" Target="../media/audio8.wav"/><Relationship Id="rId9" Type="http://schemas.openxmlformats.org/officeDocument/2006/relationships/image" Target="../media/image29.png"/></Relationships>
</file>

<file path=ppt/slides/_rels/slide15.xml.rels><?xml version="1.0" encoding="UTF-8" standalone="yes"?>
<Relationships xmlns="http://schemas.openxmlformats.org/package/2006/relationships"><Relationship Id="rId8" Type="http://schemas.openxmlformats.org/officeDocument/2006/relationships/audio" Target="../media/audio17.wav"/><Relationship Id="rId13" Type="http://schemas.openxmlformats.org/officeDocument/2006/relationships/image" Target="../media/image34.png"/><Relationship Id="rId18" Type="http://schemas.openxmlformats.org/officeDocument/2006/relationships/image" Target="../media/image38.png"/><Relationship Id="rId3" Type="http://schemas.openxmlformats.org/officeDocument/2006/relationships/audio" Target="../media/audio12.wav"/><Relationship Id="rId7" Type="http://schemas.openxmlformats.org/officeDocument/2006/relationships/audio" Target="../media/audio16.wav"/><Relationship Id="rId12" Type="http://schemas.openxmlformats.org/officeDocument/2006/relationships/image" Target="../media/image33.jpeg"/><Relationship Id="rId17" Type="http://schemas.openxmlformats.org/officeDocument/2006/relationships/image" Target="../media/image37.png"/><Relationship Id="rId2" Type="http://schemas.openxmlformats.org/officeDocument/2006/relationships/audio" Target="../media/audio11.wav"/><Relationship Id="rId16" Type="http://schemas.openxmlformats.org/officeDocument/2006/relationships/image" Target="../media/image36.png"/><Relationship Id="rId1" Type="http://schemas.openxmlformats.org/officeDocument/2006/relationships/audio" Target="../media/audio10.wav"/><Relationship Id="rId6" Type="http://schemas.openxmlformats.org/officeDocument/2006/relationships/audio" Target="../media/audio15.wav"/><Relationship Id="rId11" Type="http://schemas.openxmlformats.org/officeDocument/2006/relationships/image" Target="../media/image32.png"/><Relationship Id="rId5" Type="http://schemas.openxmlformats.org/officeDocument/2006/relationships/audio" Target="../media/audio14.wav"/><Relationship Id="rId15" Type="http://schemas.openxmlformats.org/officeDocument/2006/relationships/image" Target="../media/image35.png"/><Relationship Id="rId10" Type="http://schemas.openxmlformats.org/officeDocument/2006/relationships/image" Target="../media/image18.png"/><Relationship Id="rId19" Type="http://schemas.openxmlformats.org/officeDocument/2006/relationships/image" Target="../media/image39.png"/><Relationship Id="rId4" Type="http://schemas.openxmlformats.org/officeDocument/2006/relationships/audio" Target="../media/audio13.wav"/><Relationship Id="rId9" Type="http://schemas.openxmlformats.org/officeDocument/2006/relationships/slideLayout" Target="../slideLayouts/slideLayout18.xml"/><Relationship Id="rId1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18.xml"/><Relationship Id="rId1" Type="http://schemas.openxmlformats.org/officeDocument/2006/relationships/audio" Target="../media/audio6.wav"/><Relationship Id="rId5" Type="http://schemas.openxmlformats.org/officeDocument/2006/relationships/image" Target="../media/image27.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18.xml"/><Relationship Id="rId1" Type="http://schemas.openxmlformats.org/officeDocument/2006/relationships/audio" Target="../media/audio11.wav"/><Relationship Id="rId5" Type="http://schemas.openxmlformats.org/officeDocument/2006/relationships/image" Target="../media/image7.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8.xml"/><Relationship Id="rId5" Type="http://schemas.openxmlformats.org/officeDocument/2006/relationships/image" Target="../media/image48.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png"/><Relationship Id="rId1" Type="http://schemas.openxmlformats.org/officeDocument/2006/relationships/slideLayout" Target="../slideLayouts/slideLayout18.xml"/><Relationship Id="rId4" Type="http://schemas.openxmlformats.org/officeDocument/2006/relationships/image" Target="../media/image52.jpeg"/></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49.png"/><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18.xml"/><Relationship Id="rId1" Type="http://schemas.openxmlformats.org/officeDocument/2006/relationships/audio" Target="../media/audio6.wav"/><Relationship Id="rId6" Type="http://schemas.openxmlformats.org/officeDocument/2006/relationships/image" Target="../media/image58.png"/><Relationship Id="rId5" Type="http://schemas.openxmlformats.org/officeDocument/2006/relationships/image" Target="../media/image5.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18.xml"/><Relationship Id="rId1" Type="http://schemas.openxmlformats.org/officeDocument/2006/relationships/audio" Target="../media/audio11.wav"/><Relationship Id="rId5" Type="http://schemas.openxmlformats.org/officeDocument/2006/relationships/image" Target="../media/image60.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audio3.wav"/><Relationship Id="rId7" Type="http://schemas.openxmlformats.org/officeDocument/2006/relationships/image" Target="../media/image7.png"/><Relationship Id="rId2" Type="http://schemas.openxmlformats.org/officeDocument/2006/relationships/audio" Target="../media/audio2.wav"/><Relationship Id="rId1" Type="http://schemas.openxmlformats.org/officeDocument/2006/relationships/audio" Target="../media/audio1.wav"/><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8.xml"/><Relationship Id="rId1" Type="http://schemas.openxmlformats.org/officeDocument/2006/relationships/audio" Target="../media/audio4.wav"/><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074" name="WordArt 12"/>
          <p:cNvPicPr>
            <a:picLocks noChangeArrowheads="1"/>
          </p:cNvPicPr>
          <p:nvPr/>
        </p:nvPicPr>
        <p:blipFill>
          <a:blip r:embed="rId3"/>
          <a:srcRect/>
          <a:stretch>
            <a:fillRect/>
          </a:stretch>
        </p:blipFill>
        <p:spPr bwMode="auto">
          <a:xfrm>
            <a:off x="4852988" y="133350"/>
            <a:ext cx="4059237" cy="2659063"/>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流程图: 手动输入 12"/>
          <p:cNvSpPr>
            <a:spLocks noChangeArrowheads="1"/>
          </p:cNvSpPr>
          <p:nvPr/>
        </p:nvSpPr>
        <p:spPr bwMode="auto">
          <a:xfrm>
            <a:off x="0" y="4143375"/>
            <a:ext cx="9144000" cy="2714625"/>
          </a:xfrm>
          <a:prstGeom prst="flowChartManualInput">
            <a:avLst/>
          </a:prstGeom>
          <a:gradFill rotWithShape="1">
            <a:gsLst>
              <a:gs pos="0">
                <a:srgbClr val="21172E"/>
              </a:gs>
              <a:gs pos="50000">
                <a:srgbClr val="342645"/>
              </a:gs>
              <a:gs pos="100000">
                <a:srgbClr val="402F54"/>
              </a:gs>
            </a:gsLst>
            <a:lin ang="2700000" scaled="1"/>
          </a:gradFill>
          <a:ln w="25400">
            <a:solidFill>
              <a:srgbClr val="403152"/>
            </a:solidFill>
            <a:miter lim="800000"/>
            <a:headEnd/>
            <a:tailEnd/>
          </a:ln>
        </p:spPr>
        <p:txBody>
          <a:bodyPr anchor="ctr"/>
          <a:lstStyle/>
          <a:p>
            <a:pPr algn="ctr"/>
            <a:endParaRPr lang="zh-CN" altLang="en-US">
              <a:solidFill>
                <a:srgbClr val="FFFFFF"/>
              </a:solidFill>
              <a:latin typeface="Calibri" pitchFamily="34" charset="0"/>
            </a:endParaRPr>
          </a:p>
        </p:txBody>
      </p:sp>
      <p:pic>
        <p:nvPicPr>
          <p:cNvPr id="34818" name="图片 5" descr="postit.png"/>
          <p:cNvPicPr>
            <a:picLocks noChangeAspect="1" noChangeArrowheads="1"/>
          </p:cNvPicPr>
          <p:nvPr/>
        </p:nvPicPr>
        <p:blipFill>
          <a:blip r:embed="rId2"/>
          <a:srcRect/>
          <a:stretch>
            <a:fillRect/>
          </a:stretch>
        </p:blipFill>
        <p:spPr bwMode="auto">
          <a:xfrm>
            <a:off x="142875" y="0"/>
            <a:ext cx="1928813" cy="1928813"/>
          </a:xfrm>
          <a:prstGeom prst="rect">
            <a:avLst/>
          </a:prstGeom>
          <a:noFill/>
          <a:ln w="9525">
            <a:noFill/>
            <a:miter lim="800000"/>
            <a:headEnd/>
            <a:tailEnd/>
          </a:ln>
        </p:spPr>
      </p:pic>
      <p:sp>
        <p:nvSpPr>
          <p:cNvPr id="34819" name="TextBox 6"/>
          <p:cNvSpPr txBox="1">
            <a:spLocks noChangeArrowheads="1"/>
          </p:cNvSpPr>
          <p:nvPr/>
        </p:nvSpPr>
        <p:spPr bwMode="auto">
          <a:xfrm rot="-212941">
            <a:off x="455613" y="612775"/>
            <a:ext cx="1357312"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2</a:t>
            </a:r>
            <a:endParaRPr lang="zh-CN" altLang="en-US" sz="3200" b="1" i="1">
              <a:solidFill>
                <a:srgbClr val="002060"/>
              </a:solidFill>
              <a:latin typeface="Bradley Hand ITC"/>
            </a:endParaRPr>
          </a:p>
        </p:txBody>
      </p:sp>
      <p:grpSp>
        <p:nvGrpSpPr>
          <p:cNvPr id="34820" name="Group 5"/>
          <p:cNvGrpSpPr>
            <a:grpSpLocks/>
          </p:cNvGrpSpPr>
          <p:nvPr/>
        </p:nvGrpSpPr>
        <p:grpSpPr bwMode="auto">
          <a:xfrm>
            <a:off x="2066925" y="1279525"/>
            <a:ext cx="6480175" cy="841375"/>
            <a:chOff x="0" y="0"/>
            <a:chExt cx="4082" cy="530"/>
          </a:xfrm>
        </p:grpSpPr>
        <p:pic>
          <p:nvPicPr>
            <p:cNvPr id="34824" name="矩形 4"/>
            <p:cNvPicPr>
              <a:picLocks noChangeArrowheads="1"/>
            </p:cNvPicPr>
            <p:nvPr/>
          </p:nvPicPr>
          <p:blipFill>
            <a:blip r:embed="rId3"/>
            <a:srcRect/>
            <a:stretch>
              <a:fillRect/>
            </a:stretch>
          </p:blipFill>
          <p:spPr bwMode="auto">
            <a:xfrm>
              <a:off x="0" y="0"/>
              <a:ext cx="4082" cy="530"/>
            </a:xfrm>
            <a:prstGeom prst="rect">
              <a:avLst/>
            </a:prstGeom>
            <a:noFill/>
            <a:ln w="9525">
              <a:noFill/>
              <a:miter lim="800000"/>
              <a:headEnd/>
              <a:tailEnd/>
            </a:ln>
          </p:spPr>
        </p:pic>
        <p:sp>
          <p:nvSpPr>
            <p:cNvPr id="21511" name="Text Box 7"/>
            <p:cNvSpPr txBox="1">
              <a:spLocks noChangeArrowheads="1"/>
            </p:cNvSpPr>
            <p:nvPr/>
          </p:nvSpPr>
          <p:spPr bwMode="auto">
            <a:xfrm>
              <a:off x="3" y="4"/>
              <a:ext cx="4074" cy="523"/>
            </a:xfrm>
            <a:prstGeom prst="rect">
              <a:avLst/>
            </a:prstGeom>
            <a:noFill/>
            <a:ln w="9525">
              <a:noFill/>
              <a:miter lim="800000"/>
              <a:headEnd/>
              <a:tailEnd/>
            </a:ln>
          </p:spPr>
          <p:txBody>
            <a:bodyPr wrap="none">
              <a:spAutoFit/>
            </a:bodyPr>
            <a:lstStyle/>
            <a:p>
              <a:pPr fontAlgn="auto">
                <a:spcBef>
                  <a:spcPts val="0"/>
                </a:spcBef>
                <a:spcAft>
                  <a:spcPts val="0"/>
                </a:spcAft>
                <a:defRPr/>
              </a:pPr>
              <a:r>
                <a:rPr lang="en-US" sz="4800" b="1">
                  <a:solidFill>
                    <a:srgbClr val="0070C0"/>
                  </a:solidFill>
                  <a:effectLst>
                    <a:outerShdw blurRad="38100" dist="38100" dir="2700000" algn="tl">
                      <a:srgbClr val="C0C0C0"/>
                    </a:outerShdw>
                  </a:effectLst>
                  <a:latin typeface="Cooper Black" pitchFamily="18" charset="0"/>
                  <a:ea typeface="+mn-ea"/>
                </a:rPr>
                <a:t>Travelling</a:t>
              </a:r>
              <a:r>
                <a:rPr lang="en-US" sz="4800" b="1">
                  <a:solidFill>
                    <a:srgbClr val="FFCC00"/>
                  </a:solidFill>
                  <a:effectLst>
                    <a:outerShdw blurRad="38100" dist="38100" dir="2700000" algn="tl">
                      <a:srgbClr val="C0C0C0"/>
                    </a:outerShdw>
                  </a:effectLst>
                  <a:latin typeface="Cooper Black" pitchFamily="18" charset="0"/>
                  <a:ea typeface="+mn-ea"/>
                </a:rPr>
                <a:t> </a:t>
              </a:r>
              <a:r>
                <a:rPr lang="en-US" sz="4800" b="1">
                  <a:solidFill>
                    <a:srgbClr val="7030A0"/>
                  </a:solidFill>
                  <a:effectLst>
                    <a:outerShdw blurRad="38100" dist="38100" dir="2700000" algn="tl">
                      <a:srgbClr val="C0C0C0"/>
                    </a:outerShdw>
                  </a:effectLst>
                  <a:latin typeface="Cooper Black" pitchFamily="18" charset="0"/>
                  <a:ea typeface="+mn-ea"/>
                </a:rPr>
                <a:t>in</a:t>
              </a:r>
              <a:r>
                <a:rPr lang="en-US" sz="4800" b="1">
                  <a:solidFill>
                    <a:srgbClr val="FFCC00"/>
                  </a:solidFill>
                  <a:effectLst>
                    <a:outerShdw blurRad="38100" dist="38100" dir="2700000" algn="tl">
                      <a:srgbClr val="C0C0C0"/>
                    </a:outerShdw>
                  </a:effectLst>
                  <a:latin typeface="Cooper Black" pitchFamily="18" charset="0"/>
                  <a:ea typeface="+mn-ea"/>
                </a:rPr>
                <a:t> </a:t>
              </a:r>
              <a:r>
                <a:rPr lang="en-US" sz="4800" b="1">
                  <a:solidFill>
                    <a:srgbClr val="C00000"/>
                  </a:solidFill>
                  <a:effectLst>
                    <a:outerShdw blurRad="38100" dist="38100" dir="2700000" algn="tl">
                      <a:srgbClr val="C0C0C0"/>
                    </a:outerShdw>
                  </a:effectLst>
                  <a:latin typeface="Cooper Black" pitchFamily="18" charset="0"/>
                  <a:ea typeface="+mn-ea"/>
                </a:rPr>
                <a:t>France</a:t>
              </a:r>
            </a:p>
          </p:txBody>
        </p:sp>
      </p:grpSp>
      <p:sp>
        <p:nvSpPr>
          <p:cNvPr id="21512" name="TextBox 6"/>
          <p:cNvSpPr txBox="1">
            <a:spLocks noChangeArrowheads="1"/>
          </p:cNvSpPr>
          <p:nvPr/>
        </p:nvSpPr>
        <p:spPr bwMode="auto">
          <a:xfrm>
            <a:off x="2108200" y="282575"/>
            <a:ext cx="7143750" cy="646113"/>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Brainstorming</a:t>
            </a:r>
          </a:p>
        </p:txBody>
      </p:sp>
      <p:pic>
        <p:nvPicPr>
          <p:cNvPr id="21513" name="Picture 4" descr="http://farm3.static.flickr.com/2313/2219120523_a0fa973318.jpg"/>
          <p:cNvPicPr>
            <a:picLocks noChangeAspect="1" noChangeArrowheads="1"/>
          </p:cNvPicPr>
          <p:nvPr/>
        </p:nvPicPr>
        <p:blipFill>
          <a:blip r:embed="rId4"/>
          <a:srcRect/>
          <a:stretch>
            <a:fillRect/>
          </a:stretch>
        </p:blipFill>
        <p:spPr bwMode="auto">
          <a:xfrm>
            <a:off x="214313" y="2286000"/>
            <a:ext cx="8715375" cy="3714750"/>
          </a:xfrm>
          <a:prstGeom prst="rect">
            <a:avLst/>
          </a:prstGeom>
          <a:noFill/>
          <a:ln w="9525">
            <a:noFill/>
            <a:miter lim="800000"/>
            <a:headEnd/>
            <a:tailEnd/>
          </a:ln>
          <a:effectLst>
            <a:outerShdw dist="139700" dir="2700000" algn="ctr" rotWithShape="0">
              <a:srgbClr val="333333">
                <a:alpha val="59999"/>
              </a:srgbClr>
            </a:outerShdw>
          </a:effectLst>
        </p:spPr>
      </p:pic>
      <p:pic>
        <p:nvPicPr>
          <p:cNvPr id="21514" name="图片 13" descr="003.gif"/>
          <p:cNvPicPr>
            <a:picLocks noChangeAspect="1" noChangeArrowheads="1"/>
          </p:cNvPicPr>
          <p:nvPr/>
        </p:nvPicPr>
        <p:blipFill>
          <a:blip r:embed="rId5"/>
          <a:srcRect/>
          <a:stretch>
            <a:fillRect/>
          </a:stretch>
        </p:blipFill>
        <p:spPr bwMode="auto">
          <a:xfrm>
            <a:off x="5500688" y="4887913"/>
            <a:ext cx="3000375" cy="1970087"/>
          </a:xfrm>
          <a:prstGeom prst="rect">
            <a:avLst/>
          </a:prstGeom>
          <a:noFill/>
          <a:ln w="9525">
            <a:noFill/>
            <a:miter lim="800000"/>
            <a:headEnd/>
            <a:tailEnd/>
          </a:ln>
          <a:effectLst>
            <a:outerShdw dist="139700" dir="2700000" algn="ctr" rotWithShape="0">
              <a:srgbClr val="333333">
                <a:alpha val="59999"/>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5842" name="Group 2"/>
          <p:cNvGrpSpPr>
            <a:grpSpLocks/>
          </p:cNvGrpSpPr>
          <p:nvPr/>
        </p:nvGrpSpPr>
        <p:grpSpPr bwMode="auto">
          <a:xfrm>
            <a:off x="-19050" y="4821238"/>
            <a:ext cx="9259888" cy="2097087"/>
            <a:chOff x="0" y="0"/>
            <a:chExt cx="5836" cy="1321"/>
          </a:xfrm>
        </p:grpSpPr>
        <p:pic>
          <p:nvPicPr>
            <p:cNvPr id="35848" name="流程图: 文档 9"/>
            <p:cNvPicPr>
              <a:picLocks noChangeArrowheads="1"/>
            </p:cNvPicPr>
            <p:nvPr/>
          </p:nvPicPr>
          <p:blipFill>
            <a:blip r:embed="rId3"/>
            <a:srcRect/>
            <a:stretch>
              <a:fillRect/>
            </a:stretch>
          </p:blipFill>
          <p:spPr bwMode="auto">
            <a:xfrm>
              <a:off x="0" y="0"/>
              <a:ext cx="5836" cy="1321"/>
            </a:xfrm>
            <a:prstGeom prst="rect">
              <a:avLst/>
            </a:prstGeom>
            <a:noFill/>
            <a:ln w="9525">
              <a:noFill/>
              <a:miter lim="800000"/>
              <a:headEnd/>
              <a:tailEnd/>
            </a:ln>
          </p:spPr>
        </p:pic>
        <p:sp>
          <p:nvSpPr>
            <p:cNvPr id="35849" name="Text Box 4"/>
            <p:cNvSpPr txBox="1">
              <a:spLocks noChangeArrowheads="1"/>
            </p:cNvSpPr>
            <p:nvPr/>
          </p:nvSpPr>
          <p:spPr bwMode="auto">
            <a:xfrm rot="10800000">
              <a:off x="15" y="273"/>
              <a:ext cx="5760" cy="1010"/>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pic>
        <p:nvPicPr>
          <p:cNvPr id="35843" name="Picture 2" descr="http://ih2.redbubble.net/work.36324.9.flat,550x550,075,f.french-cafe-at-notre-dame.jpg"/>
          <p:cNvPicPr>
            <a:picLocks noChangeAspect="1" noChangeArrowheads="1"/>
          </p:cNvPicPr>
          <p:nvPr/>
        </p:nvPicPr>
        <p:blipFill>
          <a:blip r:embed="rId4"/>
          <a:srcRect/>
          <a:stretch>
            <a:fillRect/>
          </a:stretch>
        </p:blipFill>
        <p:spPr bwMode="auto">
          <a:xfrm>
            <a:off x="857250" y="571500"/>
            <a:ext cx="3714750" cy="6018213"/>
          </a:xfrm>
          <a:prstGeom prst="rect">
            <a:avLst/>
          </a:prstGeom>
          <a:noFill/>
          <a:ln w="57150">
            <a:solidFill>
              <a:schemeClr val="tx1"/>
            </a:solidFill>
            <a:miter lim="800000"/>
            <a:headEnd/>
            <a:tailEnd/>
          </a:ln>
        </p:spPr>
      </p:pic>
      <p:pic>
        <p:nvPicPr>
          <p:cNvPr id="23558" name="图片 2" descr="002.gif"/>
          <p:cNvPicPr>
            <a:picLocks noChangeAspect="1" noChangeArrowheads="1"/>
          </p:cNvPicPr>
          <p:nvPr/>
        </p:nvPicPr>
        <p:blipFill>
          <a:blip r:embed="rId5"/>
          <a:srcRect/>
          <a:stretch>
            <a:fillRect/>
          </a:stretch>
        </p:blipFill>
        <p:spPr bwMode="auto">
          <a:xfrm>
            <a:off x="7215188" y="4759325"/>
            <a:ext cx="1928812" cy="2098675"/>
          </a:xfrm>
          <a:prstGeom prst="rect">
            <a:avLst/>
          </a:prstGeom>
          <a:noFill/>
          <a:ln w="9525">
            <a:noFill/>
            <a:miter lim="800000"/>
            <a:headEnd/>
            <a:tailEnd/>
          </a:ln>
          <a:effectLst>
            <a:outerShdw dist="139700" dir="2700000" algn="ctr" rotWithShape="0">
              <a:srgbClr val="333333">
                <a:alpha val="59999"/>
              </a:srgbClr>
            </a:outerShdw>
          </a:effectLst>
        </p:spPr>
      </p:pic>
      <p:sp>
        <p:nvSpPr>
          <p:cNvPr id="23559" name="云形标注 3"/>
          <p:cNvSpPr>
            <a:spLocks noChangeArrowheads="1"/>
          </p:cNvSpPr>
          <p:nvPr/>
        </p:nvSpPr>
        <p:spPr bwMode="auto">
          <a:xfrm>
            <a:off x="3679825" y="1192213"/>
            <a:ext cx="5321300" cy="2522537"/>
          </a:xfrm>
          <a:prstGeom prst="cloudCallout">
            <a:avLst>
              <a:gd name="adj1" fmla="val 24810"/>
              <a:gd name="adj2" fmla="val 90116"/>
            </a:avLst>
          </a:prstGeom>
          <a:solidFill>
            <a:srgbClr val="FFFFCC"/>
          </a:solidFill>
          <a:ln w="25400">
            <a:solidFill>
              <a:srgbClr val="1E1C11"/>
            </a:solidFill>
            <a:round/>
            <a:headEnd/>
            <a:tailEnd/>
          </a:ln>
        </p:spPr>
        <p:txBody>
          <a:bodyPr anchor="ctr"/>
          <a:lstStyle/>
          <a:p>
            <a:pPr algn="ctr"/>
            <a:r>
              <a:rPr lang="en-US" altLang="zh-CN" sz="2800" b="1">
                <a:solidFill>
                  <a:srgbClr val="1E1C11"/>
                </a:solidFill>
                <a:latin typeface="Bradley Hand ITC"/>
              </a:rPr>
              <a:t>Hi will travel to France</a:t>
            </a:r>
            <a:r>
              <a:rPr lang="zh-CN" altLang="en-US" sz="2800" b="1">
                <a:solidFill>
                  <a:srgbClr val="1E1C11"/>
                </a:solidFill>
                <a:latin typeface="Bradley Hand ITC"/>
              </a:rPr>
              <a:t>. W</a:t>
            </a:r>
            <a:r>
              <a:rPr lang="en-US" altLang="zh-CN" sz="2800" b="1">
                <a:solidFill>
                  <a:srgbClr val="1E1C11"/>
                </a:solidFill>
                <a:latin typeface="Bradley Hand ITC"/>
              </a:rPr>
              <a:t>hat things can he enjoy in Franc</a:t>
            </a:r>
            <a:r>
              <a:rPr lang="en-US" altLang="zh-CN" sz="2800" b="1">
                <a:solidFill>
                  <a:srgbClr val="1E1C11"/>
                </a:solidFill>
                <a:latin typeface="Bradley Hand ITC"/>
                <a:sym typeface="Arial" charset="0"/>
              </a:rPr>
              <a:t>e</a:t>
            </a:r>
            <a:r>
              <a:rPr lang="ja-JP" altLang="en-US" sz="2800" b="1">
                <a:solidFill>
                  <a:srgbClr val="1E1C11"/>
                </a:solidFill>
                <a:latin typeface="Bradley Hand ITC"/>
                <a:ea typeface="MS PGothic" pitchFamily="34" charset="-128"/>
                <a:sym typeface="Arial" charset="0"/>
              </a:rPr>
              <a:t>?</a:t>
            </a:r>
            <a:endParaRPr lang="zh-CN" altLang="en-US" sz="2800" b="1">
              <a:solidFill>
                <a:srgbClr val="1E1C11"/>
              </a:solidFill>
              <a:latin typeface="Bradley Hand ITC"/>
              <a:sym typeface="Arial" charset="0"/>
            </a:endParaRPr>
          </a:p>
        </p:txBody>
      </p:sp>
      <p:pic>
        <p:nvPicPr>
          <p:cNvPr id="23560" name="图片 6" descr="Lo.gif"/>
          <p:cNvPicPr>
            <a:picLocks noChangeAspect="1" noChangeArrowheads="1"/>
          </p:cNvPicPr>
          <p:nvPr/>
        </p:nvPicPr>
        <p:blipFill>
          <a:blip r:embed="rId6"/>
          <a:srcRect/>
          <a:stretch>
            <a:fillRect/>
          </a:stretch>
        </p:blipFill>
        <p:spPr bwMode="auto">
          <a:xfrm>
            <a:off x="2327275" y="4786313"/>
            <a:ext cx="744538" cy="1714500"/>
          </a:xfrm>
          <a:prstGeom prst="rect">
            <a:avLst/>
          </a:prstGeom>
          <a:noFill/>
          <a:ln w="9525">
            <a:noFill/>
            <a:miter lim="800000"/>
            <a:headEnd/>
            <a:tailEnd/>
          </a:ln>
        </p:spPr>
      </p:pic>
      <p:pic>
        <p:nvPicPr>
          <p:cNvPr id="23561" name="图片 7" descr="tourists.gif"/>
          <p:cNvPicPr>
            <a:picLocks noChangeAspect="1" noChangeArrowheads="1"/>
          </p:cNvPicPr>
          <p:nvPr/>
        </p:nvPicPr>
        <p:blipFill>
          <a:blip r:embed="rId7"/>
          <a:srcRect/>
          <a:stretch>
            <a:fillRect/>
          </a:stretch>
        </p:blipFill>
        <p:spPr bwMode="auto">
          <a:xfrm>
            <a:off x="2714625" y="3730625"/>
            <a:ext cx="2857500" cy="3055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560"/>
                                        </p:tgtEl>
                                        <p:attrNameLst>
                                          <p:attrName>style.visibility</p:attrName>
                                        </p:attrNameLst>
                                      </p:cBhvr>
                                      <p:to>
                                        <p:strVal val="visible"/>
                                      </p:to>
                                    </p:set>
                                    <p:anim calcmode="lin" valueType="num">
                                      <p:cBhvr additive="base">
                                        <p:cTn id="7" dur="2000" fill="hold"/>
                                        <p:tgtEl>
                                          <p:spTgt spid="23560"/>
                                        </p:tgtEl>
                                        <p:attrNameLst>
                                          <p:attrName>ppt_x</p:attrName>
                                        </p:attrNameLst>
                                      </p:cBhvr>
                                      <p:tavLst>
                                        <p:tav tm="0">
                                          <p:val>
                                            <p:strVal val="0-#ppt_w/2"/>
                                          </p:val>
                                        </p:tav>
                                        <p:tav tm="100000">
                                          <p:val>
                                            <p:strVal val="#ppt_x"/>
                                          </p:val>
                                        </p:tav>
                                      </p:tavLst>
                                    </p:anim>
                                    <p:anim calcmode="lin" valueType="num">
                                      <p:cBhvr additive="base">
                                        <p:cTn id="8" dur="2000" fill="hold"/>
                                        <p:tgtEl>
                                          <p:spTgt spid="2356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561"/>
                                        </p:tgtEl>
                                        <p:attrNameLst>
                                          <p:attrName>style.visibility</p:attrName>
                                        </p:attrNameLst>
                                      </p:cBhvr>
                                      <p:to>
                                        <p:strVal val="visible"/>
                                      </p:to>
                                    </p:set>
                                    <p:anim calcmode="lin" valueType="num">
                                      <p:cBhvr additive="base">
                                        <p:cTn id="11" dur="2000" fill="hold"/>
                                        <p:tgtEl>
                                          <p:spTgt spid="23561"/>
                                        </p:tgtEl>
                                        <p:attrNameLst>
                                          <p:attrName>ppt_x</p:attrName>
                                        </p:attrNameLst>
                                      </p:cBhvr>
                                      <p:tavLst>
                                        <p:tav tm="0">
                                          <p:val>
                                            <p:strVal val="0-#ppt_w/2"/>
                                          </p:val>
                                        </p:tav>
                                        <p:tav tm="100000">
                                          <p:val>
                                            <p:strVal val="#ppt_x"/>
                                          </p:val>
                                        </p:tav>
                                      </p:tavLst>
                                    </p:anim>
                                    <p:anim calcmode="lin" valueType="num">
                                      <p:cBhvr additive="base">
                                        <p:cTn id="12" dur="2000" fill="hold"/>
                                        <p:tgtEl>
                                          <p:spTgt spid="23561"/>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53" presetClass="entr" presetSubtype="0" fill="hold" grpId="0" nodeType="afterEffect">
                                  <p:stCondLst>
                                    <p:cond delay="0"/>
                                  </p:stCondLst>
                                  <p:childTnLst>
                                    <p:set>
                                      <p:cBhvr>
                                        <p:cTn id="15" dur="1" fill="hold">
                                          <p:stCondLst>
                                            <p:cond delay="0"/>
                                          </p:stCondLst>
                                        </p:cTn>
                                        <p:tgtEl>
                                          <p:spTgt spid="23559"/>
                                        </p:tgtEl>
                                        <p:attrNameLst>
                                          <p:attrName>style.visibility</p:attrName>
                                        </p:attrNameLst>
                                      </p:cBhvr>
                                      <p:to>
                                        <p:strVal val="visible"/>
                                      </p:to>
                                    </p:set>
                                    <p:anim calcmode="lin" valueType="num">
                                      <p:cBhvr>
                                        <p:cTn id="16" dur="500" fill="hold"/>
                                        <p:tgtEl>
                                          <p:spTgt spid="23559"/>
                                        </p:tgtEl>
                                        <p:attrNameLst>
                                          <p:attrName>ppt_w</p:attrName>
                                        </p:attrNameLst>
                                      </p:cBhvr>
                                      <p:tavLst>
                                        <p:tav tm="0">
                                          <p:val>
                                            <p:fltVal val="0"/>
                                          </p:val>
                                        </p:tav>
                                        <p:tav tm="100000">
                                          <p:val>
                                            <p:strVal val="#ppt_w"/>
                                          </p:val>
                                        </p:tav>
                                      </p:tavLst>
                                    </p:anim>
                                    <p:anim calcmode="lin" valueType="num">
                                      <p:cBhvr>
                                        <p:cTn id="17" dur="500" fill="hold"/>
                                        <p:tgtEl>
                                          <p:spTgt spid="23559"/>
                                        </p:tgtEl>
                                        <p:attrNameLst>
                                          <p:attrName>ppt_h</p:attrName>
                                        </p:attrNameLst>
                                      </p:cBhvr>
                                      <p:tavLst>
                                        <p:tav tm="0">
                                          <p:val>
                                            <p:fltVal val="0"/>
                                          </p:val>
                                        </p:tav>
                                        <p:tav tm="100000">
                                          <p:val>
                                            <p:strVal val="#ppt_h"/>
                                          </p:val>
                                        </p:tav>
                                      </p:tavLst>
                                    </p:anim>
                                    <p:animEffect transition="in" filter="fade">
                                      <p:cBhvr>
                                        <p:cTn id="18"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http://www.downloadfreebackgrounds.net/backgrounds/paris-streets-background.jpg"/>
          <p:cNvPicPr>
            <a:picLocks noChangeAspect="1" noChangeArrowheads="1"/>
          </p:cNvPicPr>
          <p:nvPr/>
        </p:nvPicPr>
        <p:blipFill>
          <a:blip r:embed="rId2"/>
          <a:srcRect/>
          <a:stretch>
            <a:fillRect/>
          </a:stretch>
        </p:blipFill>
        <p:spPr bwMode="auto">
          <a:xfrm>
            <a:off x="-1588" y="1133475"/>
            <a:ext cx="9151938" cy="5730875"/>
          </a:xfrm>
          <a:prstGeom prst="rect">
            <a:avLst/>
          </a:prstGeom>
          <a:noFill/>
          <a:ln w="9525">
            <a:noFill/>
            <a:miter lim="800000"/>
            <a:headEnd/>
            <a:tailEnd/>
          </a:ln>
        </p:spPr>
      </p:pic>
      <p:sp>
        <p:nvSpPr>
          <p:cNvPr id="24579" name="圆角矩形 15"/>
          <p:cNvSpPr>
            <a:spLocks noChangeArrowheads="1"/>
          </p:cNvSpPr>
          <p:nvPr/>
        </p:nvSpPr>
        <p:spPr bwMode="auto">
          <a:xfrm>
            <a:off x="928688" y="2071688"/>
            <a:ext cx="1857375" cy="928687"/>
          </a:xfrm>
          <a:prstGeom prst="roundRect">
            <a:avLst>
              <a:gd name="adj" fmla="val 16667"/>
            </a:avLst>
          </a:prstGeom>
          <a:solidFill>
            <a:srgbClr val="CCC1DA">
              <a:alpha val="43921"/>
            </a:srgbClr>
          </a:solidFill>
          <a:ln w="25400">
            <a:solidFill>
              <a:srgbClr val="FFCC66"/>
            </a:solidFill>
            <a:round/>
            <a:headEnd/>
            <a:tailEnd/>
          </a:ln>
        </p:spPr>
        <p:txBody>
          <a:bodyPr anchor="ctr"/>
          <a:lstStyle/>
          <a:p>
            <a:pPr algn="ctr"/>
            <a:r>
              <a:rPr lang="en-US" altLang="zh-CN" sz="4400" b="1">
                <a:latin typeface="Calibri" pitchFamily="34" charset="0"/>
              </a:rPr>
              <a:t>food</a:t>
            </a:r>
            <a:endParaRPr lang="zh-CN" altLang="en-US" sz="4400" b="1">
              <a:latin typeface="Calibri" pitchFamily="34" charset="0"/>
            </a:endParaRPr>
          </a:p>
        </p:txBody>
      </p:sp>
      <p:cxnSp>
        <p:nvCxnSpPr>
          <p:cNvPr id="24580" name="直接箭头连接符 14"/>
          <p:cNvCxnSpPr>
            <a:cxnSpLocks noChangeShapeType="1"/>
            <a:stCxn id="24591" idx="1"/>
          </p:cNvCxnSpPr>
          <p:nvPr/>
        </p:nvCxnSpPr>
        <p:spPr bwMode="auto">
          <a:xfrm rot="16200000" flipV="1">
            <a:off x="2347119" y="3205956"/>
            <a:ext cx="793750" cy="376238"/>
          </a:xfrm>
          <a:prstGeom prst="straightConnector1">
            <a:avLst/>
          </a:prstGeom>
          <a:noFill/>
          <a:ln w="76200">
            <a:solidFill>
              <a:srgbClr val="FFCC66"/>
            </a:solidFill>
            <a:round/>
            <a:headEnd/>
            <a:tailEnd type="arrow" w="med" len="med"/>
          </a:ln>
        </p:spPr>
      </p:cxnSp>
      <p:sp>
        <p:nvSpPr>
          <p:cNvPr id="24581" name="圆角矩形 17"/>
          <p:cNvSpPr>
            <a:spLocks noChangeArrowheads="1"/>
          </p:cNvSpPr>
          <p:nvPr/>
        </p:nvSpPr>
        <p:spPr bwMode="auto">
          <a:xfrm>
            <a:off x="3429000" y="1989138"/>
            <a:ext cx="2143125" cy="785812"/>
          </a:xfrm>
          <a:prstGeom prst="roundRect">
            <a:avLst>
              <a:gd name="adj" fmla="val 16667"/>
            </a:avLst>
          </a:prstGeom>
          <a:solidFill>
            <a:srgbClr val="CCC1DA">
              <a:alpha val="43921"/>
            </a:srgbClr>
          </a:solidFill>
          <a:ln w="25400">
            <a:solidFill>
              <a:srgbClr val="FFCC66"/>
            </a:solidFill>
            <a:round/>
            <a:headEnd/>
            <a:tailEnd/>
          </a:ln>
        </p:spPr>
        <p:txBody>
          <a:bodyPr anchor="ctr"/>
          <a:lstStyle/>
          <a:p>
            <a:pPr algn="ctr"/>
            <a:r>
              <a:rPr lang="en-US" altLang="zh-CN" sz="4400" b="1">
                <a:latin typeface="Calibri" pitchFamily="34" charset="0"/>
              </a:rPr>
              <a:t>drink</a:t>
            </a:r>
            <a:endParaRPr lang="zh-CN" altLang="en-US" sz="4400" b="1">
              <a:latin typeface="Calibri" pitchFamily="34" charset="0"/>
            </a:endParaRPr>
          </a:p>
        </p:txBody>
      </p:sp>
      <p:cxnSp>
        <p:nvCxnSpPr>
          <p:cNvPr id="24582" name="直接箭头连接符 18"/>
          <p:cNvCxnSpPr>
            <a:cxnSpLocks noChangeShapeType="1"/>
            <a:stCxn id="24591" idx="0"/>
          </p:cNvCxnSpPr>
          <p:nvPr/>
        </p:nvCxnSpPr>
        <p:spPr bwMode="auto">
          <a:xfrm rot="16200000" flipV="1">
            <a:off x="3908425" y="3157538"/>
            <a:ext cx="790575" cy="38100"/>
          </a:xfrm>
          <a:prstGeom prst="straightConnector1">
            <a:avLst/>
          </a:prstGeom>
          <a:noFill/>
          <a:ln w="76200">
            <a:solidFill>
              <a:srgbClr val="FFCC66"/>
            </a:solidFill>
            <a:round/>
            <a:headEnd/>
            <a:tailEnd type="arrow" w="med" len="med"/>
          </a:ln>
        </p:spPr>
      </p:cxnSp>
      <p:sp>
        <p:nvSpPr>
          <p:cNvPr id="24583" name="圆角矩形 22"/>
          <p:cNvSpPr>
            <a:spLocks noChangeArrowheads="1"/>
          </p:cNvSpPr>
          <p:nvPr/>
        </p:nvSpPr>
        <p:spPr bwMode="auto">
          <a:xfrm>
            <a:off x="357188" y="4929188"/>
            <a:ext cx="2357437" cy="1143000"/>
          </a:xfrm>
          <a:prstGeom prst="roundRect">
            <a:avLst>
              <a:gd name="adj" fmla="val 16667"/>
            </a:avLst>
          </a:prstGeom>
          <a:solidFill>
            <a:srgbClr val="CCC1DA">
              <a:alpha val="43921"/>
            </a:srgbClr>
          </a:solidFill>
          <a:ln w="25400">
            <a:solidFill>
              <a:srgbClr val="FFCC66"/>
            </a:solidFill>
            <a:round/>
            <a:headEnd/>
            <a:tailEnd/>
          </a:ln>
        </p:spPr>
        <p:txBody>
          <a:bodyPr anchor="ctr"/>
          <a:lstStyle/>
          <a:p>
            <a:pPr algn="ctr"/>
            <a:r>
              <a:rPr lang="en-US" altLang="zh-CN" sz="3200" b="1">
                <a:latin typeface="Calibri" pitchFamily="34" charset="0"/>
              </a:rPr>
              <a:t>…</a:t>
            </a:r>
            <a:endParaRPr lang="zh-CN" altLang="en-US" sz="3200" b="1">
              <a:latin typeface="Calibri" pitchFamily="34" charset="0"/>
            </a:endParaRPr>
          </a:p>
        </p:txBody>
      </p:sp>
      <p:cxnSp>
        <p:nvCxnSpPr>
          <p:cNvPr id="24584" name="直接箭头连接符 23"/>
          <p:cNvCxnSpPr>
            <a:cxnSpLocks noChangeShapeType="1"/>
            <a:stCxn id="24591" idx="3"/>
          </p:cNvCxnSpPr>
          <p:nvPr/>
        </p:nvCxnSpPr>
        <p:spPr bwMode="auto">
          <a:xfrm rot="5400000">
            <a:off x="2606676" y="4889500"/>
            <a:ext cx="361950" cy="288925"/>
          </a:xfrm>
          <a:prstGeom prst="straightConnector1">
            <a:avLst/>
          </a:prstGeom>
          <a:noFill/>
          <a:ln w="76200">
            <a:solidFill>
              <a:srgbClr val="FFCC66"/>
            </a:solidFill>
            <a:round/>
            <a:headEnd/>
            <a:tailEnd type="arrow" w="med" len="med"/>
          </a:ln>
        </p:spPr>
      </p:cxnSp>
      <p:sp>
        <p:nvSpPr>
          <p:cNvPr id="24585" name="圆角矩形 25"/>
          <p:cNvSpPr>
            <a:spLocks noChangeArrowheads="1"/>
          </p:cNvSpPr>
          <p:nvPr/>
        </p:nvSpPr>
        <p:spPr bwMode="auto">
          <a:xfrm>
            <a:off x="3286125" y="5643563"/>
            <a:ext cx="2428875" cy="857250"/>
          </a:xfrm>
          <a:prstGeom prst="roundRect">
            <a:avLst>
              <a:gd name="adj" fmla="val 16667"/>
            </a:avLst>
          </a:prstGeom>
          <a:solidFill>
            <a:srgbClr val="CCC1DA">
              <a:alpha val="43921"/>
            </a:srgbClr>
          </a:solidFill>
          <a:ln w="25400">
            <a:solidFill>
              <a:srgbClr val="FFCC66"/>
            </a:solidFill>
            <a:round/>
            <a:headEnd/>
            <a:tailEnd/>
          </a:ln>
        </p:spPr>
        <p:txBody>
          <a:bodyPr anchor="ctr"/>
          <a:lstStyle/>
          <a:p>
            <a:pPr algn="ctr"/>
            <a:r>
              <a:rPr lang="en-US" altLang="zh-CN" sz="4400" b="1">
                <a:latin typeface="Calibri" pitchFamily="34" charset="0"/>
              </a:rPr>
              <a:t>activities</a:t>
            </a:r>
            <a:endParaRPr lang="zh-CN" altLang="en-US" sz="4400" b="1">
              <a:latin typeface="Calibri" pitchFamily="34" charset="0"/>
            </a:endParaRPr>
          </a:p>
        </p:txBody>
      </p:sp>
      <p:cxnSp>
        <p:nvCxnSpPr>
          <p:cNvPr id="24586" name="直接箭头连接符 26"/>
          <p:cNvCxnSpPr>
            <a:cxnSpLocks noChangeShapeType="1"/>
            <a:stCxn id="24591" idx="4"/>
          </p:cNvCxnSpPr>
          <p:nvPr/>
        </p:nvCxnSpPr>
        <p:spPr bwMode="auto">
          <a:xfrm rot="16200000" flipH="1">
            <a:off x="4144169" y="5250657"/>
            <a:ext cx="571500" cy="214312"/>
          </a:xfrm>
          <a:prstGeom prst="straightConnector1">
            <a:avLst/>
          </a:prstGeom>
          <a:noFill/>
          <a:ln w="76200">
            <a:solidFill>
              <a:srgbClr val="FFCC66"/>
            </a:solidFill>
            <a:round/>
            <a:headEnd/>
            <a:tailEnd type="arrow" w="med" len="med"/>
          </a:ln>
        </p:spPr>
      </p:cxnSp>
      <p:sp>
        <p:nvSpPr>
          <p:cNvPr id="24587" name="圆角矩形 30"/>
          <p:cNvSpPr>
            <a:spLocks noChangeArrowheads="1"/>
          </p:cNvSpPr>
          <p:nvPr/>
        </p:nvSpPr>
        <p:spPr bwMode="auto">
          <a:xfrm>
            <a:off x="6072188" y="1989138"/>
            <a:ext cx="2857500" cy="1428750"/>
          </a:xfrm>
          <a:prstGeom prst="roundRect">
            <a:avLst>
              <a:gd name="adj" fmla="val 16667"/>
            </a:avLst>
          </a:prstGeom>
          <a:solidFill>
            <a:srgbClr val="CCC1DA">
              <a:alpha val="43921"/>
            </a:srgbClr>
          </a:solidFill>
          <a:ln w="25400">
            <a:solidFill>
              <a:srgbClr val="FFCC66"/>
            </a:solidFill>
            <a:round/>
            <a:headEnd/>
            <a:tailEnd/>
          </a:ln>
        </p:spPr>
        <p:txBody>
          <a:bodyPr anchor="ctr"/>
          <a:lstStyle/>
          <a:p>
            <a:pPr algn="ctr"/>
            <a:r>
              <a:rPr lang="en-US" altLang="zh-CN" sz="4400" b="1">
                <a:latin typeface="Calibri" pitchFamily="34" charset="0"/>
              </a:rPr>
              <a:t>famous cities</a:t>
            </a:r>
            <a:endParaRPr lang="zh-CN" altLang="en-US" sz="4400" b="1">
              <a:latin typeface="Calibri" pitchFamily="34" charset="0"/>
            </a:endParaRPr>
          </a:p>
        </p:txBody>
      </p:sp>
      <p:cxnSp>
        <p:nvCxnSpPr>
          <p:cNvPr id="24588" name="直接箭头连接符 31"/>
          <p:cNvCxnSpPr>
            <a:cxnSpLocks noChangeShapeType="1"/>
          </p:cNvCxnSpPr>
          <p:nvPr/>
        </p:nvCxnSpPr>
        <p:spPr bwMode="auto">
          <a:xfrm flipV="1">
            <a:off x="5857875" y="3429000"/>
            <a:ext cx="585788" cy="428625"/>
          </a:xfrm>
          <a:prstGeom prst="straightConnector1">
            <a:avLst/>
          </a:prstGeom>
          <a:noFill/>
          <a:ln w="76200">
            <a:solidFill>
              <a:srgbClr val="FFCC66"/>
            </a:solidFill>
            <a:round/>
            <a:headEnd/>
            <a:tailEnd type="arrow" w="med" len="med"/>
          </a:ln>
        </p:spPr>
      </p:cxnSp>
      <p:sp>
        <p:nvSpPr>
          <p:cNvPr id="24589" name="圆角矩形 34"/>
          <p:cNvSpPr>
            <a:spLocks noChangeArrowheads="1"/>
          </p:cNvSpPr>
          <p:nvPr/>
        </p:nvSpPr>
        <p:spPr bwMode="auto">
          <a:xfrm>
            <a:off x="6357938" y="4857750"/>
            <a:ext cx="2571750" cy="1071563"/>
          </a:xfrm>
          <a:prstGeom prst="roundRect">
            <a:avLst>
              <a:gd name="adj" fmla="val 16667"/>
            </a:avLst>
          </a:prstGeom>
          <a:solidFill>
            <a:srgbClr val="CCC1DA">
              <a:alpha val="43921"/>
            </a:srgbClr>
          </a:solidFill>
          <a:ln w="25400">
            <a:solidFill>
              <a:srgbClr val="FFCC66"/>
            </a:solidFill>
            <a:round/>
            <a:headEnd/>
            <a:tailEnd/>
          </a:ln>
        </p:spPr>
        <p:txBody>
          <a:bodyPr anchor="ctr"/>
          <a:lstStyle/>
          <a:p>
            <a:pPr algn="ctr"/>
            <a:r>
              <a:rPr lang="en-US" altLang="zh-CN" sz="4400" b="1">
                <a:latin typeface="Calibri" pitchFamily="34" charset="0"/>
              </a:rPr>
              <a:t>shopping</a:t>
            </a:r>
            <a:endParaRPr lang="zh-CN" altLang="en-US" sz="4400" b="1">
              <a:latin typeface="Calibri" pitchFamily="34" charset="0"/>
            </a:endParaRPr>
          </a:p>
        </p:txBody>
      </p:sp>
      <p:cxnSp>
        <p:nvCxnSpPr>
          <p:cNvPr id="24590" name="直接箭头连接符 35"/>
          <p:cNvCxnSpPr>
            <a:cxnSpLocks noChangeShapeType="1"/>
            <a:stCxn id="24591" idx="5"/>
          </p:cNvCxnSpPr>
          <p:nvPr/>
        </p:nvCxnSpPr>
        <p:spPr bwMode="auto">
          <a:xfrm rot="16200000" flipH="1">
            <a:off x="5889626" y="4675187"/>
            <a:ext cx="290512" cy="646113"/>
          </a:xfrm>
          <a:prstGeom prst="straightConnector1">
            <a:avLst/>
          </a:prstGeom>
          <a:noFill/>
          <a:ln w="76200">
            <a:solidFill>
              <a:srgbClr val="FFCC66"/>
            </a:solidFill>
            <a:round/>
            <a:headEnd/>
            <a:tailEnd type="arrow" w="med" len="med"/>
          </a:ln>
        </p:spPr>
      </p:cxnSp>
      <p:sp>
        <p:nvSpPr>
          <p:cNvPr id="24591" name="椭圆 6"/>
          <p:cNvSpPr>
            <a:spLocks noChangeArrowheads="1"/>
          </p:cNvSpPr>
          <p:nvPr/>
        </p:nvSpPr>
        <p:spPr bwMode="auto">
          <a:xfrm>
            <a:off x="2357438" y="3571875"/>
            <a:ext cx="3929062" cy="1500188"/>
          </a:xfrm>
          <a:prstGeom prst="ellipse">
            <a:avLst/>
          </a:prstGeom>
          <a:solidFill>
            <a:srgbClr val="CCC1DA">
              <a:alpha val="43999"/>
            </a:srgbClr>
          </a:solidFill>
          <a:ln w="25400" cmpd="sng">
            <a:solidFill>
              <a:srgbClr val="FFCC66"/>
            </a:solidFill>
            <a:round/>
            <a:headEnd/>
            <a:tailEnd/>
          </a:ln>
          <a:effectLst>
            <a:outerShdw dist="38100" dir="2700000" algn="ctr" rotWithShape="0">
              <a:srgbClr val="000000">
                <a:alpha val="34999"/>
              </a:srgbClr>
            </a:outerShdw>
          </a:effectLst>
        </p:spPr>
        <p:txBody>
          <a:bodyPr anchor="ctr"/>
          <a:lstStyle/>
          <a:p>
            <a:pPr algn="ctr" fontAlgn="auto">
              <a:spcBef>
                <a:spcPts val="0"/>
              </a:spcBef>
              <a:spcAft>
                <a:spcPts val="0"/>
              </a:spcAft>
              <a:defRPr/>
            </a:pPr>
            <a:r>
              <a:rPr lang="en-US" sz="3600" b="1">
                <a:solidFill>
                  <a:srgbClr val="FFCC00"/>
                </a:solidFill>
                <a:effectLst>
                  <a:outerShdw blurRad="38100" dist="38100" dir="2700000" algn="tl">
                    <a:srgbClr val="000000"/>
                  </a:outerShdw>
                </a:effectLst>
                <a:latin typeface="华文隶书" pitchFamily="2" charset="-122"/>
                <a:ea typeface="华文隶书" pitchFamily="2" charset="-122"/>
              </a:rPr>
              <a:t>Things to enjoy in France</a:t>
            </a:r>
            <a:endParaRPr lang="zh-CN" altLang="en-US" sz="3600" b="1">
              <a:solidFill>
                <a:srgbClr val="FFCC00"/>
              </a:solidFill>
              <a:effectLst>
                <a:outerShdw blurRad="38100" dist="38100" dir="2700000" algn="tl">
                  <a:srgbClr val="000000"/>
                </a:outerShdw>
              </a:effectLst>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p:cTn id="7" dur="500" fill="hold"/>
                                        <p:tgtEl>
                                          <p:spTgt spid="24580"/>
                                        </p:tgtEl>
                                        <p:attrNameLst>
                                          <p:attrName>ppt_w</p:attrName>
                                        </p:attrNameLst>
                                      </p:cBhvr>
                                      <p:tavLst>
                                        <p:tav tm="0">
                                          <p:val>
                                            <p:fltVal val="0"/>
                                          </p:val>
                                        </p:tav>
                                        <p:tav tm="100000">
                                          <p:val>
                                            <p:strVal val="#ppt_w"/>
                                          </p:val>
                                        </p:tav>
                                      </p:tavLst>
                                    </p:anim>
                                    <p:anim calcmode="lin" valueType="num">
                                      <p:cBhvr>
                                        <p:cTn id="8" dur="500" fill="hold"/>
                                        <p:tgtEl>
                                          <p:spTgt spid="24580"/>
                                        </p:tgtEl>
                                        <p:attrNameLst>
                                          <p:attrName>ppt_h</p:attrName>
                                        </p:attrNameLst>
                                      </p:cBhvr>
                                      <p:tavLst>
                                        <p:tav tm="0">
                                          <p:val>
                                            <p:fltVal val="0"/>
                                          </p:val>
                                        </p:tav>
                                        <p:tav tm="100000">
                                          <p:val>
                                            <p:strVal val="#ppt_h"/>
                                          </p:val>
                                        </p:tav>
                                      </p:tavLst>
                                    </p:anim>
                                    <p:animEffect transition="in" filter="fade">
                                      <p:cBhvr>
                                        <p:cTn id="9" dur="500"/>
                                        <p:tgtEl>
                                          <p:spTgt spid="24580"/>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p:cTn id="13" dur="500" fill="hold"/>
                                        <p:tgtEl>
                                          <p:spTgt spid="24579"/>
                                        </p:tgtEl>
                                        <p:attrNameLst>
                                          <p:attrName>ppt_w</p:attrName>
                                        </p:attrNameLst>
                                      </p:cBhvr>
                                      <p:tavLst>
                                        <p:tav tm="0">
                                          <p:val>
                                            <p:fltVal val="0"/>
                                          </p:val>
                                        </p:tav>
                                        <p:tav tm="100000">
                                          <p:val>
                                            <p:strVal val="#ppt_w"/>
                                          </p:val>
                                        </p:tav>
                                      </p:tavLst>
                                    </p:anim>
                                    <p:anim calcmode="lin" valueType="num">
                                      <p:cBhvr>
                                        <p:cTn id="14" dur="500" fill="hold"/>
                                        <p:tgtEl>
                                          <p:spTgt spid="24579"/>
                                        </p:tgtEl>
                                        <p:attrNameLst>
                                          <p:attrName>ppt_h</p:attrName>
                                        </p:attrNameLst>
                                      </p:cBhvr>
                                      <p:tavLst>
                                        <p:tav tm="0">
                                          <p:val>
                                            <p:fltVal val="0"/>
                                          </p:val>
                                        </p:tav>
                                        <p:tav tm="100000">
                                          <p:val>
                                            <p:strVal val="#ppt_h"/>
                                          </p:val>
                                        </p:tav>
                                      </p:tavLst>
                                    </p:anim>
                                    <p:animEffect transition="in" filter="fade">
                                      <p:cBhvr>
                                        <p:cTn id="15" dur="500"/>
                                        <p:tgtEl>
                                          <p:spTgt spid="2457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nodeType="clickEffect">
                                  <p:stCondLst>
                                    <p:cond delay="0"/>
                                  </p:stCondLst>
                                  <p:childTnLst>
                                    <p:set>
                                      <p:cBhvr>
                                        <p:cTn id="19" dur="1" fill="hold">
                                          <p:stCondLst>
                                            <p:cond delay="0"/>
                                          </p:stCondLst>
                                        </p:cTn>
                                        <p:tgtEl>
                                          <p:spTgt spid="24582"/>
                                        </p:tgtEl>
                                        <p:attrNameLst>
                                          <p:attrName>style.visibility</p:attrName>
                                        </p:attrNameLst>
                                      </p:cBhvr>
                                      <p:to>
                                        <p:strVal val="visible"/>
                                      </p:to>
                                    </p:set>
                                    <p:anim calcmode="lin" valueType="num">
                                      <p:cBhvr>
                                        <p:cTn id="20" dur="500" fill="hold"/>
                                        <p:tgtEl>
                                          <p:spTgt spid="24582"/>
                                        </p:tgtEl>
                                        <p:attrNameLst>
                                          <p:attrName>ppt_w</p:attrName>
                                        </p:attrNameLst>
                                      </p:cBhvr>
                                      <p:tavLst>
                                        <p:tav tm="0">
                                          <p:val>
                                            <p:fltVal val="0"/>
                                          </p:val>
                                        </p:tav>
                                        <p:tav tm="100000">
                                          <p:val>
                                            <p:strVal val="#ppt_w"/>
                                          </p:val>
                                        </p:tav>
                                      </p:tavLst>
                                    </p:anim>
                                    <p:anim calcmode="lin" valueType="num">
                                      <p:cBhvr>
                                        <p:cTn id="21" dur="500" fill="hold"/>
                                        <p:tgtEl>
                                          <p:spTgt spid="24582"/>
                                        </p:tgtEl>
                                        <p:attrNameLst>
                                          <p:attrName>ppt_h</p:attrName>
                                        </p:attrNameLst>
                                      </p:cBhvr>
                                      <p:tavLst>
                                        <p:tav tm="0">
                                          <p:val>
                                            <p:fltVal val="0"/>
                                          </p:val>
                                        </p:tav>
                                        <p:tav tm="100000">
                                          <p:val>
                                            <p:strVal val="#ppt_h"/>
                                          </p:val>
                                        </p:tav>
                                      </p:tavLst>
                                    </p:anim>
                                    <p:animEffect transition="in" filter="fade">
                                      <p:cBhvr>
                                        <p:cTn id="22" dur="500"/>
                                        <p:tgtEl>
                                          <p:spTgt spid="24582"/>
                                        </p:tgtEl>
                                      </p:cBhvr>
                                    </p:animEffect>
                                  </p:childTnLst>
                                </p:cTn>
                              </p:par>
                            </p:childTnLst>
                          </p:cTn>
                        </p:par>
                        <p:par>
                          <p:cTn id="23" fill="hold">
                            <p:stCondLst>
                              <p:cond delay="500"/>
                            </p:stCondLst>
                            <p:childTnLst>
                              <p:par>
                                <p:cTn id="24" presetID="53" presetClass="entr" presetSubtype="0" fill="hold" grpId="0" nodeType="afterEffect">
                                  <p:stCondLst>
                                    <p:cond delay="0"/>
                                  </p:stCondLst>
                                  <p:childTnLst>
                                    <p:set>
                                      <p:cBhvr>
                                        <p:cTn id="25" dur="1" fill="hold">
                                          <p:stCondLst>
                                            <p:cond delay="0"/>
                                          </p:stCondLst>
                                        </p:cTn>
                                        <p:tgtEl>
                                          <p:spTgt spid="24581"/>
                                        </p:tgtEl>
                                        <p:attrNameLst>
                                          <p:attrName>style.visibility</p:attrName>
                                        </p:attrNameLst>
                                      </p:cBhvr>
                                      <p:to>
                                        <p:strVal val="visible"/>
                                      </p:to>
                                    </p:set>
                                    <p:anim calcmode="lin" valueType="num">
                                      <p:cBhvr>
                                        <p:cTn id="26" dur="500" fill="hold"/>
                                        <p:tgtEl>
                                          <p:spTgt spid="24581"/>
                                        </p:tgtEl>
                                        <p:attrNameLst>
                                          <p:attrName>ppt_w</p:attrName>
                                        </p:attrNameLst>
                                      </p:cBhvr>
                                      <p:tavLst>
                                        <p:tav tm="0">
                                          <p:val>
                                            <p:fltVal val="0"/>
                                          </p:val>
                                        </p:tav>
                                        <p:tav tm="100000">
                                          <p:val>
                                            <p:strVal val="#ppt_w"/>
                                          </p:val>
                                        </p:tav>
                                      </p:tavLst>
                                    </p:anim>
                                    <p:anim calcmode="lin" valueType="num">
                                      <p:cBhvr>
                                        <p:cTn id="27" dur="500" fill="hold"/>
                                        <p:tgtEl>
                                          <p:spTgt spid="24581"/>
                                        </p:tgtEl>
                                        <p:attrNameLst>
                                          <p:attrName>ppt_h</p:attrName>
                                        </p:attrNameLst>
                                      </p:cBhvr>
                                      <p:tavLst>
                                        <p:tav tm="0">
                                          <p:val>
                                            <p:fltVal val="0"/>
                                          </p:val>
                                        </p:tav>
                                        <p:tav tm="100000">
                                          <p:val>
                                            <p:strVal val="#ppt_h"/>
                                          </p:val>
                                        </p:tav>
                                      </p:tavLst>
                                    </p:anim>
                                    <p:animEffect transition="in" filter="fade">
                                      <p:cBhvr>
                                        <p:cTn id="28" dur="500"/>
                                        <p:tgtEl>
                                          <p:spTgt spid="2458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24588"/>
                                        </p:tgtEl>
                                        <p:attrNameLst>
                                          <p:attrName>style.visibility</p:attrName>
                                        </p:attrNameLst>
                                      </p:cBhvr>
                                      <p:to>
                                        <p:strVal val="visible"/>
                                      </p:to>
                                    </p:set>
                                    <p:anim calcmode="lin" valueType="num">
                                      <p:cBhvr>
                                        <p:cTn id="33" dur="500" fill="hold"/>
                                        <p:tgtEl>
                                          <p:spTgt spid="24588"/>
                                        </p:tgtEl>
                                        <p:attrNameLst>
                                          <p:attrName>ppt_w</p:attrName>
                                        </p:attrNameLst>
                                      </p:cBhvr>
                                      <p:tavLst>
                                        <p:tav tm="0">
                                          <p:val>
                                            <p:fltVal val="0"/>
                                          </p:val>
                                        </p:tav>
                                        <p:tav tm="100000">
                                          <p:val>
                                            <p:strVal val="#ppt_w"/>
                                          </p:val>
                                        </p:tav>
                                      </p:tavLst>
                                    </p:anim>
                                    <p:anim calcmode="lin" valueType="num">
                                      <p:cBhvr>
                                        <p:cTn id="34" dur="500" fill="hold"/>
                                        <p:tgtEl>
                                          <p:spTgt spid="24588"/>
                                        </p:tgtEl>
                                        <p:attrNameLst>
                                          <p:attrName>ppt_h</p:attrName>
                                        </p:attrNameLst>
                                      </p:cBhvr>
                                      <p:tavLst>
                                        <p:tav tm="0">
                                          <p:val>
                                            <p:fltVal val="0"/>
                                          </p:val>
                                        </p:tav>
                                        <p:tav tm="100000">
                                          <p:val>
                                            <p:strVal val="#ppt_h"/>
                                          </p:val>
                                        </p:tav>
                                      </p:tavLst>
                                    </p:anim>
                                    <p:animEffect transition="in" filter="fade">
                                      <p:cBhvr>
                                        <p:cTn id="35" dur="500"/>
                                        <p:tgtEl>
                                          <p:spTgt spid="24588"/>
                                        </p:tgtEl>
                                      </p:cBhvr>
                                    </p:animEffect>
                                  </p:childTnLst>
                                </p:cTn>
                              </p:par>
                            </p:childTnLst>
                          </p:cTn>
                        </p:par>
                        <p:par>
                          <p:cTn id="36" fill="hold">
                            <p:stCondLst>
                              <p:cond delay="500"/>
                            </p:stCondLst>
                            <p:childTnLst>
                              <p:par>
                                <p:cTn id="37" presetID="53" presetClass="entr" presetSubtype="0" fill="hold" grpId="0" nodeType="afterEffect">
                                  <p:stCondLst>
                                    <p:cond delay="0"/>
                                  </p:stCondLst>
                                  <p:childTnLst>
                                    <p:set>
                                      <p:cBhvr>
                                        <p:cTn id="38" dur="1" fill="hold">
                                          <p:stCondLst>
                                            <p:cond delay="0"/>
                                          </p:stCondLst>
                                        </p:cTn>
                                        <p:tgtEl>
                                          <p:spTgt spid="24587"/>
                                        </p:tgtEl>
                                        <p:attrNameLst>
                                          <p:attrName>style.visibility</p:attrName>
                                        </p:attrNameLst>
                                      </p:cBhvr>
                                      <p:to>
                                        <p:strVal val="visible"/>
                                      </p:to>
                                    </p:set>
                                    <p:anim calcmode="lin" valueType="num">
                                      <p:cBhvr>
                                        <p:cTn id="39" dur="500" fill="hold"/>
                                        <p:tgtEl>
                                          <p:spTgt spid="24587"/>
                                        </p:tgtEl>
                                        <p:attrNameLst>
                                          <p:attrName>ppt_w</p:attrName>
                                        </p:attrNameLst>
                                      </p:cBhvr>
                                      <p:tavLst>
                                        <p:tav tm="0">
                                          <p:val>
                                            <p:fltVal val="0"/>
                                          </p:val>
                                        </p:tav>
                                        <p:tav tm="100000">
                                          <p:val>
                                            <p:strVal val="#ppt_w"/>
                                          </p:val>
                                        </p:tav>
                                      </p:tavLst>
                                    </p:anim>
                                    <p:anim calcmode="lin" valueType="num">
                                      <p:cBhvr>
                                        <p:cTn id="40" dur="500" fill="hold"/>
                                        <p:tgtEl>
                                          <p:spTgt spid="24587"/>
                                        </p:tgtEl>
                                        <p:attrNameLst>
                                          <p:attrName>ppt_h</p:attrName>
                                        </p:attrNameLst>
                                      </p:cBhvr>
                                      <p:tavLst>
                                        <p:tav tm="0">
                                          <p:val>
                                            <p:fltVal val="0"/>
                                          </p:val>
                                        </p:tav>
                                        <p:tav tm="100000">
                                          <p:val>
                                            <p:strVal val="#ppt_h"/>
                                          </p:val>
                                        </p:tav>
                                      </p:tavLst>
                                    </p:anim>
                                    <p:animEffect transition="in" filter="fade">
                                      <p:cBhvr>
                                        <p:cTn id="41" dur="500"/>
                                        <p:tgtEl>
                                          <p:spTgt spid="24587"/>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0" fill="hold" nodeType="clickEffect">
                                  <p:stCondLst>
                                    <p:cond delay="0"/>
                                  </p:stCondLst>
                                  <p:childTnLst>
                                    <p:set>
                                      <p:cBhvr>
                                        <p:cTn id="45" dur="1" fill="hold">
                                          <p:stCondLst>
                                            <p:cond delay="0"/>
                                          </p:stCondLst>
                                        </p:cTn>
                                        <p:tgtEl>
                                          <p:spTgt spid="24590"/>
                                        </p:tgtEl>
                                        <p:attrNameLst>
                                          <p:attrName>style.visibility</p:attrName>
                                        </p:attrNameLst>
                                      </p:cBhvr>
                                      <p:to>
                                        <p:strVal val="visible"/>
                                      </p:to>
                                    </p:set>
                                    <p:anim calcmode="lin" valueType="num">
                                      <p:cBhvr>
                                        <p:cTn id="46" dur="500" fill="hold"/>
                                        <p:tgtEl>
                                          <p:spTgt spid="24590"/>
                                        </p:tgtEl>
                                        <p:attrNameLst>
                                          <p:attrName>ppt_w</p:attrName>
                                        </p:attrNameLst>
                                      </p:cBhvr>
                                      <p:tavLst>
                                        <p:tav tm="0">
                                          <p:val>
                                            <p:fltVal val="0"/>
                                          </p:val>
                                        </p:tav>
                                        <p:tav tm="100000">
                                          <p:val>
                                            <p:strVal val="#ppt_w"/>
                                          </p:val>
                                        </p:tav>
                                      </p:tavLst>
                                    </p:anim>
                                    <p:anim calcmode="lin" valueType="num">
                                      <p:cBhvr>
                                        <p:cTn id="47" dur="500" fill="hold"/>
                                        <p:tgtEl>
                                          <p:spTgt spid="24590"/>
                                        </p:tgtEl>
                                        <p:attrNameLst>
                                          <p:attrName>ppt_h</p:attrName>
                                        </p:attrNameLst>
                                      </p:cBhvr>
                                      <p:tavLst>
                                        <p:tav tm="0">
                                          <p:val>
                                            <p:fltVal val="0"/>
                                          </p:val>
                                        </p:tav>
                                        <p:tav tm="100000">
                                          <p:val>
                                            <p:strVal val="#ppt_h"/>
                                          </p:val>
                                        </p:tav>
                                      </p:tavLst>
                                    </p:anim>
                                    <p:animEffect transition="in" filter="fade">
                                      <p:cBhvr>
                                        <p:cTn id="48" dur="500"/>
                                        <p:tgtEl>
                                          <p:spTgt spid="24590"/>
                                        </p:tgtEl>
                                      </p:cBhvr>
                                    </p:animEffect>
                                  </p:childTnLst>
                                </p:cTn>
                              </p:par>
                            </p:childTnLst>
                          </p:cTn>
                        </p:par>
                        <p:par>
                          <p:cTn id="49" fill="hold">
                            <p:stCondLst>
                              <p:cond delay="500"/>
                            </p:stCondLst>
                            <p:childTnLst>
                              <p:par>
                                <p:cTn id="50" presetID="53" presetClass="entr" presetSubtype="0" fill="hold" grpId="0" nodeType="afterEffect">
                                  <p:stCondLst>
                                    <p:cond delay="0"/>
                                  </p:stCondLst>
                                  <p:childTnLst>
                                    <p:set>
                                      <p:cBhvr>
                                        <p:cTn id="51" dur="1" fill="hold">
                                          <p:stCondLst>
                                            <p:cond delay="0"/>
                                          </p:stCondLst>
                                        </p:cTn>
                                        <p:tgtEl>
                                          <p:spTgt spid="24589"/>
                                        </p:tgtEl>
                                        <p:attrNameLst>
                                          <p:attrName>style.visibility</p:attrName>
                                        </p:attrNameLst>
                                      </p:cBhvr>
                                      <p:to>
                                        <p:strVal val="visible"/>
                                      </p:to>
                                    </p:set>
                                    <p:anim calcmode="lin" valueType="num">
                                      <p:cBhvr>
                                        <p:cTn id="52" dur="500" fill="hold"/>
                                        <p:tgtEl>
                                          <p:spTgt spid="24589"/>
                                        </p:tgtEl>
                                        <p:attrNameLst>
                                          <p:attrName>ppt_w</p:attrName>
                                        </p:attrNameLst>
                                      </p:cBhvr>
                                      <p:tavLst>
                                        <p:tav tm="0">
                                          <p:val>
                                            <p:fltVal val="0"/>
                                          </p:val>
                                        </p:tav>
                                        <p:tav tm="100000">
                                          <p:val>
                                            <p:strVal val="#ppt_w"/>
                                          </p:val>
                                        </p:tav>
                                      </p:tavLst>
                                    </p:anim>
                                    <p:anim calcmode="lin" valueType="num">
                                      <p:cBhvr>
                                        <p:cTn id="53" dur="500" fill="hold"/>
                                        <p:tgtEl>
                                          <p:spTgt spid="24589"/>
                                        </p:tgtEl>
                                        <p:attrNameLst>
                                          <p:attrName>ppt_h</p:attrName>
                                        </p:attrNameLst>
                                      </p:cBhvr>
                                      <p:tavLst>
                                        <p:tav tm="0">
                                          <p:val>
                                            <p:fltVal val="0"/>
                                          </p:val>
                                        </p:tav>
                                        <p:tav tm="100000">
                                          <p:val>
                                            <p:strVal val="#ppt_h"/>
                                          </p:val>
                                        </p:tav>
                                      </p:tavLst>
                                    </p:anim>
                                    <p:animEffect transition="in" filter="fade">
                                      <p:cBhvr>
                                        <p:cTn id="54" dur="500"/>
                                        <p:tgtEl>
                                          <p:spTgt spid="24589"/>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0" fill="hold" nodeType="clickEffect">
                                  <p:stCondLst>
                                    <p:cond delay="0"/>
                                  </p:stCondLst>
                                  <p:childTnLst>
                                    <p:set>
                                      <p:cBhvr>
                                        <p:cTn id="58" dur="1" fill="hold">
                                          <p:stCondLst>
                                            <p:cond delay="0"/>
                                          </p:stCondLst>
                                        </p:cTn>
                                        <p:tgtEl>
                                          <p:spTgt spid="24586"/>
                                        </p:tgtEl>
                                        <p:attrNameLst>
                                          <p:attrName>style.visibility</p:attrName>
                                        </p:attrNameLst>
                                      </p:cBhvr>
                                      <p:to>
                                        <p:strVal val="visible"/>
                                      </p:to>
                                    </p:set>
                                    <p:anim calcmode="lin" valueType="num">
                                      <p:cBhvr>
                                        <p:cTn id="59" dur="500" fill="hold"/>
                                        <p:tgtEl>
                                          <p:spTgt spid="24586"/>
                                        </p:tgtEl>
                                        <p:attrNameLst>
                                          <p:attrName>ppt_w</p:attrName>
                                        </p:attrNameLst>
                                      </p:cBhvr>
                                      <p:tavLst>
                                        <p:tav tm="0">
                                          <p:val>
                                            <p:fltVal val="0"/>
                                          </p:val>
                                        </p:tav>
                                        <p:tav tm="100000">
                                          <p:val>
                                            <p:strVal val="#ppt_w"/>
                                          </p:val>
                                        </p:tav>
                                      </p:tavLst>
                                    </p:anim>
                                    <p:anim calcmode="lin" valueType="num">
                                      <p:cBhvr>
                                        <p:cTn id="60" dur="500" fill="hold"/>
                                        <p:tgtEl>
                                          <p:spTgt spid="24586"/>
                                        </p:tgtEl>
                                        <p:attrNameLst>
                                          <p:attrName>ppt_h</p:attrName>
                                        </p:attrNameLst>
                                      </p:cBhvr>
                                      <p:tavLst>
                                        <p:tav tm="0">
                                          <p:val>
                                            <p:fltVal val="0"/>
                                          </p:val>
                                        </p:tav>
                                        <p:tav tm="100000">
                                          <p:val>
                                            <p:strVal val="#ppt_h"/>
                                          </p:val>
                                        </p:tav>
                                      </p:tavLst>
                                    </p:anim>
                                    <p:animEffect transition="in" filter="fade">
                                      <p:cBhvr>
                                        <p:cTn id="61" dur="500"/>
                                        <p:tgtEl>
                                          <p:spTgt spid="24586"/>
                                        </p:tgtEl>
                                      </p:cBhvr>
                                    </p:animEffect>
                                  </p:childTnLst>
                                </p:cTn>
                              </p:par>
                            </p:childTnLst>
                          </p:cTn>
                        </p:par>
                        <p:par>
                          <p:cTn id="62" fill="hold">
                            <p:stCondLst>
                              <p:cond delay="500"/>
                            </p:stCondLst>
                            <p:childTnLst>
                              <p:par>
                                <p:cTn id="63" presetID="53" presetClass="entr" presetSubtype="0" fill="hold" grpId="0" nodeType="afterEffect">
                                  <p:stCondLst>
                                    <p:cond delay="0"/>
                                  </p:stCondLst>
                                  <p:childTnLst>
                                    <p:set>
                                      <p:cBhvr>
                                        <p:cTn id="64" dur="1" fill="hold">
                                          <p:stCondLst>
                                            <p:cond delay="0"/>
                                          </p:stCondLst>
                                        </p:cTn>
                                        <p:tgtEl>
                                          <p:spTgt spid="24585"/>
                                        </p:tgtEl>
                                        <p:attrNameLst>
                                          <p:attrName>style.visibility</p:attrName>
                                        </p:attrNameLst>
                                      </p:cBhvr>
                                      <p:to>
                                        <p:strVal val="visible"/>
                                      </p:to>
                                    </p:set>
                                    <p:anim calcmode="lin" valueType="num">
                                      <p:cBhvr>
                                        <p:cTn id="65" dur="500" fill="hold"/>
                                        <p:tgtEl>
                                          <p:spTgt spid="24585"/>
                                        </p:tgtEl>
                                        <p:attrNameLst>
                                          <p:attrName>ppt_w</p:attrName>
                                        </p:attrNameLst>
                                      </p:cBhvr>
                                      <p:tavLst>
                                        <p:tav tm="0">
                                          <p:val>
                                            <p:fltVal val="0"/>
                                          </p:val>
                                        </p:tav>
                                        <p:tav tm="100000">
                                          <p:val>
                                            <p:strVal val="#ppt_w"/>
                                          </p:val>
                                        </p:tav>
                                      </p:tavLst>
                                    </p:anim>
                                    <p:anim calcmode="lin" valueType="num">
                                      <p:cBhvr>
                                        <p:cTn id="66" dur="500" fill="hold"/>
                                        <p:tgtEl>
                                          <p:spTgt spid="24585"/>
                                        </p:tgtEl>
                                        <p:attrNameLst>
                                          <p:attrName>ppt_h</p:attrName>
                                        </p:attrNameLst>
                                      </p:cBhvr>
                                      <p:tavLst>
                                        <p:tav tm="0">
                                          <p:val>
                                            <p:fltVal val="0"/>
                                          </p:val>
                                        </p:tav>
                                        <p:tav tm="100000">
                                          <p:val>
                                            <p:strVal val="#ppt_h"/>
                                          </p:val>
                                        </p:tav>
                                      </p:tavLst>
                                    </p:anim>
                                    <p:animEffect transition="in" filter="fade">
                                      <p:cBhvr>
                                        <p:cTn id="67" dur="500"/>
                                        <p:tgtEl>
                                          <p:spTgt spid="24585"/>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0" fill="hold" nodeType="clickEffect">
                                  <p:stCondLst>
                                    <p:cond delay="0"/>
                                  </p:stCondLst>
                                  <p:childTnLst>
                                    <p:set>
                                      <p:cBhvr>
                                        <p:cTn id="71" dur="1" fill="hold">
                                          <p:stCondLst>
                                            <p:cond delay="0"/>
                                          </p:stCondLst>
                                        </p:cTn>
                                        <p:tgtEl>
                                          <p:spTgt spid="24584"/>
                                        </p:tgtEl>
                                        <p:attrNameLst>
                                          <p:attrName>style.visibility</p:attrName>
                                        </p:attrNameLst>
                                      </p:cBhvr>
                                      <p:to>
                                        <p:strVal val="visible"/>
                                      </p:to>
                                    </p:set>
                                    <p:anim calcmode="lin" valueType="num">
                                      <p:cBhvr>
                                        <p:cTn id="72" dur="500" fill="hold"/>
                                        <p:tgtEl>
                                          <p:spTgt spid="24584"/>
                                        </p:tgtEl>
                                        <p:attrNameLst>
                                          <p:attrName>ppt_w</p:attrName>
                                        </p:attrNameLst>
                                      </p:cBhvr>
                                      <p:tavLst>
                                        <p:tav tm="0">
                                          <p:val>
                                            <p:fltVal val="0"/>
                                          </p:val>
                                        </p:tav>
                                        <p:tav tm="100000">
                                          <p:val>
                                            <p:strVal val="#ppt_w"/>
                                          </p:val>
                                        </p:tav>
                                      </p:tavLst>
                                    </p:anim>
                                    <p:anim calcmode="lin" valueType="num">
                                      <p:cBhvr>
                                        <p:cTn id="73" dur="500" fill="hold"/>
                                        <p:tgtEl>
                                          <p:spTgt spid="24584"/>
                                        </p:tgtEl>
                                        <p:attrNameLst>
                                          <p:attrName>ppt_h</p:attrName>
                                        </p:attrNameLst>
                                      </p:cBhvr>
                                      <p:tavLst>
                                        <p:tav tm="0">
                                          <p:val>
                                            <p:fltVal val="0"/>
                                          </p:val>
                                        </p:tav>
                                        <p:tav tm="100000">
                                          <p:val>
                                            <p:strVal val="#ppt_h"/>
                                          </p:val>
                                        </p:tav>
                                      </p:tavLst>
                                    </p:anim>
                                    <p:animEffect transition="in" filter="fade">
                                      <p:cBhvr>
                                        <p:cTn id="74" dur="500"/>
                                        <p:tgtEl>
                                          <p:spTgt spid="24584"/>
                                        </p:tgtEl>
                                      </p:cBhvr>
                                    </p:animEffect>
                                  </p:childTnLst>
                                </p:cTn>
                              </p:par>
                            </p:childTnLst>
                          </p:cTn>
                        </p:par>
                        <p:par>
                          <p:cTn id="75" fill="hold">
                            <p:stCondLst>
                              <p:cond delay="500"/>
                            </p:stCondLst>
                            <p:childTnLst>
                              <p:par>
                                <p:cTn id="76" presetID="53" presetClass="entr" presetSubtype="0" fill="hold" grpId="0" nodeType="afterEffect">
                                  <p:stCondLst>
                                    <p:cond delay="0"/>
                                  </p:stCondLst>
                                  <p:childTnLst>
                                    <p:set>
                                      <p:cBhvr>
                                        <p:cTn id="77" dur="1" fill="hold">
                                          <p:stCondLst>
                                            <p:cond delay="0"/>
                                          </p:stCondLst>
                                        </p:cTn>
                                        <p:tgtEl>
                                          <p:spTgt spid="24583"/>
                                        </p:tgtEl>
                                        <p:attrNameLst>
                                          <p:attrName>style.visibility</p:attrName>
                                        </p:attrNameLst>
                                      </p:cBhvr>
                                      <p:to>
                                        <p:strVal val="visible"/>
                                      </p:to>
                                    </p:set>
                                    <p:anim calcmode="lin" valueType="num">
                                      <p:cBhvr>
                                        <p:cTn id="78" dur="500" fill="hold"/>
                                        <p:tgtEl>
                                          <p:spTgt spid="24583"/>
                                        </p:tgtEl>
                                        <p:attrNameLst>
                                          <p:attrName>ppt_w</p:attrName>
                                        </p:attrNameLst>
                                      </p:cBhvr>
                                      <p:tavLst>
                                        <p:tav tm="0">
                                          <p:val>
                                            <p:fltVal val="0"/>
                                          </p:val>
                                        </p:tav>
                                        <p:tav tm="100000">
                                          <p:val>
                                            <p:strVal val="#ppt_w"/>
                                          </p:val>
                                        </p:tav>
                                      </p:tavLst>
                                    </p:anim>
                                    <p:anim calcmode="lin" valueType="num">
                                      <p:cBhvr>
                                        <p:cTn id="79" dur="500" fill="hold"/>
                                        <p:tgtEl>
                                          <p:spTgt spid="24583"/>
                                        </p:tgtEl>
                                        <p:attrNameLst>
                                          <p:attrName>ppt_h</p:attrName>
                                        </p:attrNameLst>
                                      </p:cBhvr>
                                      <p:tavLst>
                                        <p:tav tm="0">
                                          <p:val>
                                            <p:fltVal val="0"/>
                                          </p:val>
                                        </p:tav>
                                        <p:tav tm="100000">
                                          <p:val>
                                            <p:strVal val="#ppt_h"/>
                                          </p:val>
                                        </p:tav>
                                      </p:tavLst>
                                    </p:anim>
                                    <p:animEffect transition="in" filter="fade">
                                      <p:cBhvr>
                                        <p:cTn id="80"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autoUpdateAnimBg="0"/>
      <p:bldP spid="24581" grpId="0" animBg="1" autoUpdateAnimBg="0"/>
      <p:bldP spid="24583" grpId="0" animBg="1" autoUpdateAnimBg="0"/>
      <p:bldP spid="24585" grpId="0" animBg="1" autoUpdateAnimBg="0"/>
      <p:bldP spid="24587" grpId="0" animBg="1" autoUpdateAnimBg="0"/>
      <p:bldP spid="2458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descr="http://www.hdwallpapers.in/wallpapers/coastal_view_nice_france-1600x1200.jpg"/>
          <p:cNvPicPr>
            <a:picLocks noChangeAspect="1" noChangeArrowheads="1"/>
          </p:cNvPicPr>
          <p:nvPr/>
        </p:nvPicPr>
        <p:blipFill>
          <a:blip r:embed="rId2"/>
          <a:srcRect/>
          <a:stretch>
            <a:fillRect/>
          </a:stretch>
        </p:blipFill>
        <p:spPr bwMode="auto">
          <a:xfrm>
            <a:off x="-1588" y="1133475"/>
            <a:ext cx="9151938" cy="5730875"/>
          </a:xfrm>
          <a:prstGeom prst="rect">
            <a:avLst/>
          </a:prstGeom>
          <a:noFill/>
          <a:ln w="9525">
            <a:noFill/>
            <a:miter lim="800000"/>
            <a:headEnd/>
            <a:tailEnd/>
          </a:ln>
        </p:spPr>
      </p:pic>
      <p:pic>
        <p:nvPicPr>
          <p:cNvPr id="37890" name="图片 5" descr="postit.png"/>
          <p:cNvPicPr>
            <a:picLocks noChangeAspect="1" noChangeArrowheads="1"/>
          </p:cNvPicPr>
          <p:nvPr/>
        </p:nvPicPr>
        <p:blipFill>
          <a:blip r:embed="rId3"/>
          <a:srcRect/>
          <a:stretch>
            <a:fillRect/>
          </a:stretch>
        </p:blipFill>
        <p:spPr bwMode="auto">
          <a:xfrm>
            <a:off x="142875" y="0"/>
            <a:ext cx="1928813" cy="1928813"/>
          </a:xfrm>
          <a:prstGeom prst="rect">
            <a:avLst/>
          </a:prstGeom>
          <a:noFill/>
          <a:ln w="9525">
            <a:noFill/>
            <a:miter lim="800000"/>
            <a:headEnd/>
            <a:tailEnd/>
          </a:ln>
        </p:spPr>
      </p:pic>
      <p:sp>
        <p:nvSpPr>
          <p:cNvPr id="37891" name="TextBox 6"/>
          <p:cNvSpPr txBox="1">
            <a:spLocks noChangeArrowheads="1"/>
          </p:cNvSpPr>
          <p:nvPr/>
        </p:nvSpPr>
        <p:spPr bwMode="auto">
          <a:xfrm rot="-212941">
            <a:off x="455613" y="612775"/>
            <a:ext cx="1357312"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3</a:t>
            </a:r>
            <a:endParaRPr lang="zh-CN" altLang="en-US" sz="3200" b="1" i="1">
              <a:solidFill>
                <a:srgbClr val="002060"/>
              </a:solidFill>
              <a:latin typeface="Bradley Hand ITC"/>
            </a:endParaRPr>
          </a:p>
        </p:txBody>
      </p:sp>
      <p:sp>
        <p:nvSpPr>
          <p:cNvPr id="25605" name="TextBox 6"/>
          <p:cNvSpPr txBox="1">
            <a:spLocks noChangeArrowheads="1"/>
          </p:cNvSpPr>
          <p:nvPr/>
        </p:nvSpPr>
        <p:spPr bwMode="auto">
          <a:xfrm>
            <a:off x="2252663" y="282575"/>
            <a:ext cx="7143750" cy="646113"/>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Reading</a:t>
            </a:r>
          </a:p>
        </p:txBody>
      </p:sp>
      <p:sp>
        <p:nvSpPr>
          <p:cNvPr id="25606" name="矩形 4"/>
          <p:cNvSpPr>
            <a:spLocks noChangeArrowheads="1"/>
          </p:cNvSpPr>
          <p:nvPr/>
        </p:nvSpPr>
        <p:spPr bwMode="auto">
          <a:xfrm>
            <a:off x="2555875" y="908050"/>
            <a:ext cx="5256213" cy="1200150"/>
          </a:xfrm>
          <a:prstGeom prst="rect">
            <a:avLst/>
          </a:prstGeom>
          <a:solidFill>
            <a:srgbClr val="404040">
              <a:alpha val="43999"/>
            </a:srgbClr>
          </a:solidFill>
          <a:ln w="9525">
            <a:noFill/>
            <a:miter lim="800000"/>
            <a:headEnd/>
            <a:tailEnd/>
          </a:ln>
        </p:spPr>
        <p:txBody>
          <a:bodyPr>
            <a:spAutoFit/>
          </a:bodyPr>
          <a:lstStyle/>
          <a:p>
            <a:pPr fontAlgn="auto">
              <a:spcBef>
                <a:spcPts val="0"/>
              </a:spcBef>
              <a:spcAft>
                <a:spcPts val="0"/>
              </a:spcAft>
              <a:defRPr/>
            </a:pPr>
            <a:r>
              <a:rPr lang="en-US" sz="7200" b="1" i="1">
                <a:solidFill>
                  <a:srgbClr val="FFFF00"/>
                </a:solidFill>
                <a:effectLst>
                  <a:outerShdw blurRad="38100" dist="38100" dir="2700000" algn="tl">
                    <a:srgbClr val="000000"/>
                  </a:outerShdw>
                </a:effectLst>
                <a:latin typeface="Blackadder ITC" pitchFamily="82" charset="0"/>
                <a:ea typeface="方正剪纸简体"/>
                <a:cs typeface="方正剪纸简体"/>
              </a:rPr>
              <a:t>France is calling</a:t>
            </a:r>
            <a:endParaRPr lang="zh-CN" altLang="en-US" sz="7200">
              <a:solidFill>
                <a:srgbClr val="FFFF00"/>
              </a:solidFill>
              <a:latin typeface="Blackadder ITC" pitchFamily="82" charset="0"/>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5606">
                                            <p:txEl>
                                              <p:pRg st="0" end="0"/>
                                            </p:txEl>
                                          </p:spTgt>
                                        </p:tgtEl>
                                        <p:attrNameLst>
                                          <p:attrName>style.visibility</p:attrName>
                                        </p:attrNameLst>
                                      </p:cBhvr>
                                      <p:to>
                                        <p:strVal val="visible"/>
                                      </p:to>
                                    </p:set>
                                    <p:anim calcmode="lin" valueType="num">
                                      <p:cBhvr>
                                        <p:cTn id="7" dur="2000" fill="hold"/>
                                        <p:tgtEl>
                                          <p:spTgt spid="25606">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25606">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2560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2" descr="004.gif"/>
          <p:cNvPicPr>
            <a:picLocks noChangeAspect="1" noChangeArrowheads="1"/>
          </p:cNvPicPr>
          <p:nvPr/>
        </p:nvPicPr>
        <p:blipFill>
          <a:blip r:embed="rId7"/>
          <a:srcRect/>
          <a:stretch>
            <a:fillRect/>
          </a:stretch>
        </p:blipFill>
        <p:spPr bwMode="auto">
          <a:xfrm rot="301372">
            <a:off x="6723063" y="3968750"/>
            <a:ext cx="869950" cy="1209675"/>
          </a:xfrm>
          <a:prstGeom prst="rect">
            <a:avLst/>
          </a:prstGeom>
          <a:noFill/>
          <a:ln w="9525">
            <a:noFill/>
            <a:miter lim="800000"/>
            <a:headEnd/>
            <a:tailEnd/>
          </a:ln>
        </p:spPr>
      </p:pic>
      <p:pic>
        <p:nvPicPr>
          <p:cNvPr id="38914" name="Picture 5"/>
          <p:cNvPicPr>
            <a:picLocks noChangeAspect="1" noChangeArrowheads="1"/>
          </p:cNvPicPr>
          <p:nvPr/>
        </p:nvPicPr>
        <p:blipFill>
          <a:blip r:embed="rId8"/>
          <a:srcRect/>
          <a:stretch>
            <a:fillRect/>
          </a:stretch>
        </p:blipFill>
        <p:spPr bwMode="auto">
          <a:xfrm>
            <a:off x="0" y="0"/>
            <a:ext cx="9144000" cy="6858000"/>
          </a:xfrm>
          <a:prstGeom prst="rect">
            <a:avLst/>
          </a:prstGeom>
          <a:noFill/>
          <a:ln w="9525">
            <a:noFill/>
            <a:miter lim="800000"/>
            <a:headEnd/>
            <a:tailEnd/>
          </a:ln>
        </p:spPr>
      </p:pic>
      <p:cxnSp>
        <p:nvCxnSpPr>
          <p:cNvPr id="38915" name="直接连接符 4"/>
          <p:cNvCxnSpPr>
            <a:cxnSpLocks noChangeShapeType="1"/>
          </p:cNvCxnSpPr>
          <p:nvPr/>
        </p:nvCxnSpPr>
        <p:spPr bwMode="auto">
          <a:xfrm>
            <a:off x="3643313" y="2928938"/>
            <a:ext cx="571500" cy="0"/>
          </a:xfrm>
          <a:prstGeom prst="line">
            <a:avLst/>
          </a:prstGeom>
          <a:noFill/>
          <a:ln w="15875">
            <a:solidFill>
              <a:schemeClr val="tx1"/>
            </a:solidFill>
            <a:round/>
            <a:headEnd/>
            <a:tailEnd/>
          </a:ln>
        </p:spPr>
      </p:cxnSp>
      <p:pic>
        <p:nvPicPr>
          <p:cNvPr id="27653" name="Europe.wav">
            <a:hlinkClick r:id="" action="ppaction://media"/>
          </p:cNvPr>
          <p:cNvPicPr>
            <a:picLocks noRot="1" noChangeAspect="1" noChangeArrowheads="1"/>
          </p:cNvPicPr>
          <p:nvPr>
            <a:wavAudioFile r:embed="rId1" name="Europe.wav"/>
          </p:nvPr>
        </p:nvPicPr>
        <p:blipFill>
          <a:blip r:embed="rId9"/>
          <a:srcRect/>
          <a:stretch>
            <a:fillRect/>
          </a:stretch>
        </p:blipFill>
        <p:spPr bwMode="auto">
          <a:xfrm>
            <a:off x="3857625" y="2500313"/>
            <a:ext cx="233363" cy="233362"/>
          </a:xfrm>
          <a:prstGeom prst="rect">
            <a:avLst/>
          </a:prstGeom>
          <a:noFill/>
          <a:ln w="9525">
            <a:noFill/>
            <a:miter lim="800000"/>
            <a:headEnd/>
            <a:tailEnd/>
          </a:ln>
        </p:spPr>
      </p:pic>
      <p:pic>
        <p:nvPicPr>
          <p:cNvPr id="27654" name="U2 Reading (2-1).wav">
            <a:hlinkClick r:id="" action="ppaction://media"/>
          </p:cNvPr>
          <p:cNvPicPr>
            <a:picLocks noRot="1" noChangeAspect="1" noChangeArrowheads="1"/>
          </p:cNvPicPr>
          <p:nvPr>
            <a:wavAudioFile r:embed="rId2" name="U2 Reading (2-1).wav"/>
          </p:nvPr>
        </p:nvPicPr>
        <p:blipFill>
          <a:blip r:embed="rId10"/>
          <a:srcRect/>
          <a:stretch>
            <a:fillRect/>
          </a:stretch>
        </p:blipFill>
        <p:spPr bwMode="auto">
          <a:xfrm>
            <a:off x="5643563" y="2000250"/>
            <a:ext cx="304800" cy="304800"/>
          </a:xfrm>
          <a:prstGeom prst="rect">
            <a:avLst/>
          </a:prstGeom>
          <a:noFill/>
          <a:ln w="9525">
            <a:noFill/>
            <a:miter lim="800000"/>
            <a:headEnd/>
            <a:tailEnd/>
          </a:ln>
        </p:spPr>
      </p:pic>
      <p:cxnSp>
        <p:nvCxnSpPr>
          <p:cNvPr id="38918" name="直接连接符 9"/>
          <p:cNvCxnSpPr>
            <a:cxnSpLocks noChangeShapeType="1"/>
          </p:cNvCxnSpPr>
          <p:nvPr/>
        </p:nvCxnSpPr>
        <p:spPr bwMode="auto">
          <a:xfrm>
            <a:off x="5786438" y="6500813"/>
            <a:ext cx="785812" cy="0"/>
          </a:xfrm>
          <a:prstGeom prst="line">
            <a:avLst/>
          </a:prstGeom>
          <a:noFill/>
          <a:ln w="15875">
            <a:solidFill>
              <a:schemeClr val="tx1"/>
            </a:solidFill>
            <a:round/>
            <a:headEnd/>
            <a:tailEnd/>
          </a:ln>
        </p:spPr>
      </p:cxnSp>
      <p:pic>
        <p:nvPicPr>
          <p:cNvPr id="27656" name="U2 vineyard.wav">
            <a:hlinkClick r:id="" action="ppaction://media"/>
          </p:cNvPr>
          <p:cNvPicPr>
            <a:picLocks noRot="1" noChangeAspect="1" noChangeArrowheads="1"/>
          </p:cNvPicPr>
          <p:nvPr>
            <a:wavAudioFile r:embed="rId3" name="U2 vineyard.wav"/>
          </p:nvPr>
        </p:nvPicPr>
        <p:blipFill>
          <a:blip r:embed="rId9"/>
          <a:srcRect/>
          <a:stretch>
            <a:fillRect/>
          </a:stretch>
        </p:blipFill>
        <p:spPr bwMode="auto">
          <a:xfrm>
            <a:off x="6000750" y="6053138"/>
            <a:ext cx="233363" cy="233362"/>
          </a:xfrm>
          <a:prstGeom prst="rect">
            <a:avLst/>
          </a:prstGeom>
          <a:noFill/>
          <a:ln w="9525">
            <a:noFill/>
            <a:miter lim="800000"/>
            <a:headEnd/>
            <a:tailEnd/>
          </a:ln>
        </p:spPr>
      </p:pic>
      <p:cxnSp>
        <p:nvCxnSpPr>
          <p:cNvPr id="38920" name="直接连接符 12"/>
          <p:cNvCxnSpPr>
            <a:cxnSpLocks noChangeShapeType="1"/>
          </p:cNvCxnSpPr>
          <p:nvPr/>
        </p:nvCxnSpPr>
        <p:spPr bwMode="auto">
          <a:xfrm>
            <a:off x="5214938" y="6786563"/>
            <a:ext cx="785812" cy="0"/>
          </a:xfrm>
          <a:prstGeom prst="line">
            <a:avLst/>
          </a:prstGeom>
          <a:noFill/>
          <a:ln w="15875">
            <a:solidFill>
              <a:schemeClr val="tx1"/>
            </a:solidFill>
            <a:round/>
            <a:headEnd/>
            <a:tailEnd/>
          </a:ln>
        </p:spPr>
      </p:cxnSp>
      <p:pic>
        <p:nvPicPr>
          <p:cNvPr id="27658" name="U2 excellent.wav">
            <a:hlinkClick r:id="" action="ppaction://media"/>
          </p:cNvPr>
          <p:cNvPicPr>
            <a:picLocks noRot="1" noChangeAspect="1" noChangeArrowheads="1"/>
          </p:cNvPicPr>
          <p:nvPr>
            <a:wavAudioFile r:embed="rId4" name="U2 excellent.wav"/>
          </p:nvPr>
        </p:nvPicPr>
        <p:blipFill>
          <a:blip r:embed="rId11"/>
          <a:srcRect/>
          <a:stretch>
            <a:fillRect/>
          </a:stretch>
        </p:blipFill>
        <p:spPr bwMode="auto">
          <a:xfrm>
            <a:off x="5267325" y="6429375"/>
            <a:ext cx="214313" cy="214313"/>
          </a:xfrm>
          <a:prstGeom prst="rect">
            <a:avLst/>
          </a:prstGeom>
          <a:noFill/>
          <a:ln w="9525">
            <a:noFill/>
            <a:miter lim="800000"/>
            <a:headEnd/>
            <a:tailEnd/>
          </a:ln>
        </p:spPr>
      </p:pic>
      <p:cxnSp>
        <p:nvCxnSpPr>
          <p:cNvPr id="38922" name="直接连接符 10"/>
          <p:cNvCxnSpPr>
            <a:cxnSpLocks noChangeShapeType="1"/>
          </p:cNvCxnSpPr>
          <p:nvPr/>
        </p:nvCxnSpPr>
        <p:spPr bwMode="auto">
          <a:xfrm>
            <a:off x="3857625" y="6000750"/>
            <a:ext cx="1643063" cy="0"/>
          </a:xfrm>
          <a:prstGeom prst="line">
            <a:avLst/>
          </a:prstGeom>
          <a:noFill/>
          <a:ln w="15875">
            <a:solidFill>
              <a:schemeClr val="tx1"/>
            </a:solidFill>
            <a:round/>
            <a:headEnd/>
            <a:tailEnd/>
          </a:ln>
        </p:spPr>
      </p:cxnSp>
      <p:pic>
        <p:nvPicPr>
          <p:cNvPr id="27660" name="U2 department store.wav">
            <a:hlinkClick r:id="" action="ppaction://media"/>
          </p:cNvPr>
          <p:cNvPicPr>
            <a:picLocks noRot="1" noChangeAspect="1" noChangeArrowheads="1"/>
          </p:cNvPicPr>
          <p:nvPr>
            <a:wavAudioFile r:embed="rId5" name="U2 department store.wav"/>
          </p:nvPr>
        </p:nvPicPr>
        <p:blipFill>
          <a:blip r:embed="rId12"/>
          <a:srcRect/>
          <a:stretch>
            <a:fillRect/>
          </a:stretch>
        </p:blipFill>
        <p:spPr bwMode="auto">
          <a:xfrm>
            <a:off x="5286375" y="5643563"/>
            <a:ext cx="214313" cy="2143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65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2" fill="hold"/>
                                        <p:tgtEl>
                                          <p:spTgt spid="27653"/>
                                        </p:tgtEl>
                                      </p:cBhvr>
                                    </p:cmd>
                                  </p:childTnLst>
                                </p:cTn>
                              </p:par>
                            </p:childTnLst>
                          </p:cTn>
                        </p:par>
                      </p:childTnLst>
                    </p:cTn>
                  </p:par>
                </p:childTnLst>
              </p:cTn>
              <p:nextCondLst>
                <p:cond evt="onClick" delay="0">
                  <p:tgtEl>
                    <p:spTgt spid="27653"/>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7653"/>
                </p:tgtEl>
              </p:cMediaNode>
            </p:audio>
            <p:seq concurrent="1" nextAc="seek">
              <p:cTn id="8" restart="whenNotActive" fill="hold" evtFilter="cancelBubble" nodeType="interactiveSeq">
                <p:stCondLst>
                  <p:cond evt="onClick" delay="0">
                    <p:tgtEl>
                      <p:spTgt spid="2765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3753" fill="hold"/>
                                        <p:tgtEl>
                                          <p:spTgt spid="27654"/>
                                        </p:tgtEl>
                                      </p:cBhvr>
                                    </p:cmd>
                                  </p:childTnLst>
                                </p:cTn>
                              </p:par>
                            </p:childTnLst>
                          </p:cTn>
                        </p:par>
                      </p:childTnLst>
                    </p:cTn>
                  </p:par>
                </p:childTnLst>
              </p:cTn>
              <p:nextCondLst>
                <p:cond evt="onClick" delay="0">
                  <p:tgtEl>
                    <p:spTgt spid="27654"/>
                  </p:tgtEl>
                </p:cond>
              </p:nextCondLst>
            </p:seq>
            <p:audio>
              <p:cMediaNode>
                <p:cTn id="13"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7654"/>
                </p:tgtEl>
              </p:cMediaNode>
            </p:audio>
            <p:seq concurrent="1" nextAc="seek">
              <p:cTn id="14" restart="whenNotActive" fill="hold" evtFilter="cancelBubble" nodeType="interactiveSeq">
                <p:stCondLst>
                  <p:cond evt="onClick" delay="0">
                    <p:tgtEl>
                      <p:spTgt spid="2765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824" fill="hold"/>
                                        <p:tgtEl>
                                          <p:spTgt spid="27656"/>
                                        </p:tgtEl>
                                      </p:cBhvr>
                                    </p:cmd>
                                  </p:childTnLst>
                                </p:cTn>
                              </p:par>
                            </p:childTnLst>
                          </p:cTn>
                        </p:par>
                      </p:childTnLst>
                    </p:cTn>
                  </p:par>
                </p:childTnLst>
              </p:cTn>
              <p:nextCondLst>
                <p:cond evt="onClick" delay="0">
                  <p:tgtEl>
                    <p:spTgt spid="27656"/>
                  </p:tgtEl>
                </p:cond>
              </p:nextCondLst>
            </p:seq>
            <p:audio>
              <p:cMediaNode>
                <p:cTn id="19"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7656"/>
                </p:tgtEl>
              </p:cMediaNode>
            </p:audio>
            <p:seq concurrent="1" nextAc="seek">
              <p:cTn id="20" restart="whenNotActive" fill="hold" evtFilter="cancelBubble" nodeType="interactiveSeq">
                <p:stCondLst>
                  <p:cond evt="onClick" delay="0">
                    <p:tgtEl>
                      <p:spTgt spid="27658"/>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3145" fill="hold"/>
                                        <p:tgtEl>
                                          <p:spTgt spid="27658"/>
                                        </p:tgtEl>
                                      </p:cBhvr>
                                    </p:cmd>
                                  </p:childTnLst>
                                </p:cTn>
                              </p:par>
                            </p:childTnLst>
                          </p:cTn>
                        </p:par>
                      </p:childTnLst>
                    </p:cTn>
                  </p:par>
                </p:childTnLst>
              </p:cTn>
              <p:nextCondLst>
                <p:cond evt="onClick" delay="0">
                  <p:tgtEl>
                    <p:spTgt spid="27658"/>
                  </p:tgtEl>
                </p:cond>
              </p:nextCondLst>
            </p:seq>
            <p:audio>
              <p:cMediaNode>
                <p:cTn id="25"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7658"/>
                </p:tgtEl>
              </p:cMediaNode>
            </p:audio>
            <p:seq concurrent="1" nextAc="seek">
              <p:cTn id="26" restart="whenNotActive" fill="hold" evtFilter="cancelBubble" nodeType="interactiveSeq">
                <p:stCondLst>
                  <p:cond evt="onClick" delay="0">
                    <p:tgtEl>
                      <p:spTgt spid="27660"/>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4043" fill="hold"/>
                                        <p:tgtEl>
                                          <p:spTgt spid="27660"/>
                                        </p:tgtEl>
                                      </p:cBhvr>
                                    </p:cmd>
                                  </p:childTnLst>
                                </p:cTn>
                              </p:par>
                            </p:childTnLst>
                          </p:cTn>
                        </p:par>
                      </p:childTnLst>
                    </p:cTn>
                  </p:par>
                </p:childTnLst>
              </p:cTn>
              <p:nextCondLst>
                <p:cond evt="onClick" delay="0">
                  <p:tgtEl>
                    <p:spTgt spid="27660"/>
                  </p:tgtEl>
                </p:cond>
              </p:nextCondLst>
            </p:seq>
            <p:audio>
              <p:cMediaNode>
                <p:cTn id="31"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7660"/>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2" descr="003.gif"/>
          <p:cNvPicPr>
            <a:picLocks noChangeAspect="1" noChangeArrowheads="1"/>
          </p:cNvPicPr>
          <p:nvPr/>
        </p:nvPicPr>
        <p:blipFill>
          <a:blip r:embed="rId10"/>
          <a:srcRect/>
          <a:stretch>
            <a:fillRect/>
          </a:stretch>
        </p:blipFill>
        <p:spPr bwMode="auto">
          <a:xfrm>
            <a:off x="6327775" y="5268913"/>
            <a:ext cx="2530475" cy="1660525"/>
          </a:xfrm>
          <a:prstGeom prst="rect">
            <a:avLst/>
          </a:prstGeom>
          <a:noFill/>
          <a:ln w="9525">
            <a:noFill/>
            <a:miter lim="800000"/>
            <a:headEnd/>
            <a:tailEnd/>
          </a:ln>
          <a:effectLst>
            <a:outerShdw dist="139700" dir="2700000" algn="ctr" rotWithShape="0">
              <a:srgbClr val="333333">
                <a:alpha val="59999"/>
              </a:srgbClr>
            </a:outerShdw>
          </a:effectLst>
        </p:spPr>
      </p:pic>
      <p:pic>
        <p:nvPicPr>
          <p:cNvPr id="28675" name="图片 3" descr="plane.gif"/>
          <p:cNvPicPr>
            <a:picLocks noChangeAspect="1" noChangeArrowheads="1"/>
          </p:cNvPicPr>
          <p:nvPr/>
        </p:nvPicPr>
        <p:blipFill>
          <a:blip r:embed="rId11"/>
          <a:srcRect/>
          <a:stretch>
            <a:fillRect/>
          </a:stretch>
        </p:blipFill>
        <p:spPr bwMode="auto">
          <a:xfrm rot="-875259">
            <a:off x="1976438" y="2332038"/>
            <a:ext cx="1000125" cy="503237"/>
          </a:xfrm>
          <a:prstGeom prst="rect">
            <a:avLst/>
          </a:prstGeom>
          <a:noFill/>
          <a:ln w="9525">
            <a:noFill/>
            <a:miter lim="800000"/>
            <a:headEnd/>
            <a:tailEnd/>
          </a:ln>
          <a:effectLst>
            <a:outerShdw dist="139700" dir="2700000" algn="ctr" rotWithShape="0">
              <a:srgbClr val="333333">
                <a:alpha val="59998"/>
              </a:srgbClr>
            </a:outerShdw>
          </a:effectLst>
        </p:spPr>
      </p:pic>
      <p:grpSp>
        <p:nvGrpSpPr>
          <p:cNvPr id="39939" name="Group 4"/>
          <p:cNvGrpSpPr>
            <a:grpSpLocks/>
          </p:cNvGrpSpPr>
          <p:nvPr/>
        </p:nvGrpSpPr>
        <p:grpSpPr bwMode="auto">
          <a:xfrm>
            <a:off x="0" y="1143000"/>
            <a:ext cx="9144000" cy="4046538"/>
            <a:chOff x="0" y="0"/>
            <a:chExt cx="9144000" cy="4046538"/>
          </a:xfrm>
        </p:grpSpPr>
        <p:pic>
          <p:nvPicPr>
            <p:cNvPr id="39954" name="Picture 6"/>
            <p:cNvPicPr>
              <a:picLocks noChangeAspect="1" noChangeArrowheads="1"/>
            </p:cNvPicPr>
            <p:nvPr/>
          </p:nvPicPr>
          <p:blipFill>
            <a:blip r:embed="rId12"/>
            <a:srcRect/>
            <a:stretch>
              <a:fillRect/>
            </a:stretch>
          </p:blipFill>
          <p:spPr bwMode="auto">
            <a:xfrm>
              <a:off x="0" y="0"/>
              <a:ext cx="9144000" cy="4046538"/>
            </a:xfrm>
            <a:prstGeom prst="rect">
              <a:avLst/>
            </a:prstGeom>
            <a:noFill/>
            <a:ln w="9525">
              <a:noFill/>
              <a:miter lim="800000"/>
              <a:headEnd/>
              <a:tailEnd/>
            </a:ln>
          </p:spPr>
        </p:pic>
        <p:cxnSp>
          <p:nvCxnSpPr>
            <p:cNvPr id="39955" name="直接连接符 5"/>
            <p:cNvCxnSpPr>
              <a:cxnSpLocks noChangeShapeType="1"/>
            </p:cNvCxnSpPr>
            <p:nvPr/>
          </p:nvCxnSpPr>
          <p:spPr bwMode="auto">
            <a:xfrm>
              <a:off x="6929438" y="3357563"/>
              <a:ext cx="1643062" cy="0"/>
            </a:xfrm>
            <a:prstGeom prst="line">
              <a:avLst/>
            </a:prstGeom>
            <a:noFill/>
            <a:ln w="15875">
              <a:solidFill>
                <a:schemeClr val="tx1"/>
              </a:solidFill>
              <a:round/>
              <a:headEnd/>
              <a:tailEnd/>
            </a:ln>
          </p:spPr>
        </p:cxnSp>
      </p:grpSp>
      <p:pic>
        <p:nvPicPr>
          <p:cNvPr id="28679" name="the French Alps.wav">
            <a:hlinkClick r:id="" action="ppaction://media"/>
          </p:cNvPr>
          <p:cNvPicPr>
            <a:picLocks noRot="1" noChangeAspect="1" noChangeArrowheads="1"/>
          </p:cNvPicPr>
          <p:nvPr>
            <a:wavAudioFile r:embed="rId1" name="the French Alps.wav"/>
          </p:nvPr>
        </p:nvPicPr>
        <p:blipFill>
          <a:blip r:embed="rId13"/>
          <a:srcRect/>
          <a:stretch>
            <a:fillRect/>
          </a:stretch>
        </p:blipFill>
        <p:spPr bwMode="auto">
          <a:xfrm>
            <a:off x="7072313" y="4000500"/>
            <a:ext cx="304800" cy="304800"/>
          </a:xfrm>
          <a:prstGeom prst="rect">
            <a:avLst/>
          </a:prstGeom>
          <a:noFill/>
          <a:ln w="9525">
            <a:noFill/>
            <a:miter lim="800000"/>
            <a:headEnd/>
            <a:tailEnd/>
          </a:ln>
        </p:spPr>
      </p:pic>
      <p:pic>
        <p:nvPicPr>
          <p:cNvPr id="28680" name="U2 Reading (2-2).wav">
            <a:hlinkClick r:id="" action="ppaction://media"/>
          </p:cNvPr>
          <p:cNvPicPr>
            <a:picLocks noRot="1" noChangeAspect="1" noChangeArrowheads="1"/>
          </p:cNvPicPr>
          <p:nvPr>
            <a:wavAudioFile r:embed="rId2" name="U2 Reading (2-2).wav"/>
          </p:nvPr>
        </p:nvPicPr>
        <p:blipFill>
          <a:blip r:embed="rId14"/>
          <a:srcRect/>
          <a:stretch>
            <a:fillRect/>
          </a:stretch>
        </p:blipFill>
        <p:spPr bwMode="auto">
          <a:xfrm>
            <a:off x="8643938" y="785813"/>
            <a:ext cx="304800" cy="304800"/>
          </a:xfrm>
          <a:prstGeom prst="rect">
            <a:avLst/>
          </a:prstGeom>
          <a:noFill/>
          <a:ln w="9525">
            <a:noFill/>
            <a:miter lim="800000"/>
            <a:headEnd/>
            <a:tailEnd/>
          </a:ln>
        </p:spPr>
      </p:pic>
      <p:cxnSp>
        <p:nvCxnSpPr>
          <p:cNvPr id="39942" name="直接连接符 10"/>
          <p:cNvCxnSpPr>
            <a:cxnSpLocks noChangeShapeType="1"/>
          </p:cNvCxnSpPr>
          <p:nvPr/>
        </p:nvCxnSpPr>
        <p:spPr bwMode="auto">
          <a:xfrm>
            <a:off x="5857875" y="1500188"/>
            <a:ext cx="571500" cy="0"/>
          </a:xfrm>
          <a:prstGeom prst="line">
            <a:avLst/>
          </a:prstGeom>
          <a:noFill/>
          <a:ln w="15875">
            <a:solidFill>
              <a:schemeClr val="tx1"/>
            </a:solidFill>
            <a:round/>
            <a:headEnd/>
            <a:tailEnd/>
          </a:ln>
        </p:spPr>
      </p:cxnSp>
      <p:pic>
        <p:nvPicPr>
          <p:cNvPr id="28682" name="U2 south.wav">
            <a:hlinkClick r:id="" action="ppaction://media"/>
          </p:cNvPr>
          <p:cNvPicPr>
            <a:picLocks noRot="1" noChangeAspect="1" noChangeArrowheads="1"/>
          </p:cNvPicPr>
          <p:nvPr>
            <a:wavAudioFile r:embed="rId3" name="U2 south.wav"/>
          </p:nvPr>
        </p:nvPicPr>
        <p:blipFill>
          <a:blip r:embed="rId15"/>
          <a:srcRect/>
          <a:stretch>
            <a:fillRect/>
          </a:stretch>
        </p:blipFill>
        <p:spPr bwMode="auto">
          <a:xfrm>
            <a:off x="5929313" y="1000125"/>
            <a:ext cx="304800" cy="304800"/>
          </a:xfrm>
          <a:prstGeom prst="rect">
            <a:avLst/>
          </a:prstGeom>
          <a:noFill/>
          <a:ln w="9525">
            <a:noFill/>
            <a:miter lim="800000"/>
            <a:headEnd/>
            <a:tailEnd/>
          </a:ln>
        </p:spPr>
      </p:pic>
      <p:cxnSp>
        <p:nvCxnSpPr>
          <p:cNvPr id="39944" name="直接连接符 12"/>
          <p:cNvCxnSpPr>
            <a:cxnSpLocks noChangeShapeType="1"/>
          </p:cNvCxnSpPr>
          <p:nvPr/>
        </p:nvCxnSpPr>
        <p:spPr bwMode="auto">
          <a:xfrm>
            <a:off x="7643813" y="1500188"/>
            <a:ext cx="214312" cy="0"/>
          </a:xfrm>
          <a:prstGeom prst="line">
            <a:avLst/>
          </a:prstGeom>
          <a:noFill/>
          <a:ln w="15875">
            <a:solidFill>
              <a:schemeClr val="tx1"/>
            </a:solidFill>
            <a:round/>
            <a:headEnd/>
            <a:tailEnd/>
          </a:ln>
        </p:spPr>
      </p:cxnSp>
      <p:pic>
        <p:nvPicPr>
          <p:cNvPr id="28684" name="U2 lie.wav">
            <a:hlinkClick r:id="" action="ppaction://media"/>
          </p:cNvPr>
          <p:cNvPicPr>
            <a:picLocks noRot="1" noChangeAspect="1" noChangeArrowheads="1"/>
          </p:cNvPicPr>
          <p:nvPr>
            <a:wavAudioFile r:embed="rId4" name="U2 lie.wav"/>
          </p:nvPr>
        </p:nvPicPr>
        <p:blipFill>
          <a:blip r:embed="rId16"/>
          <a:srcRect/>
          <a:stretch>
            <a:fillRect/>
          </a:stretch>
        </p:blipFill>
        <p:spPr bwMode="auto">
          <a:xfrm>
            <a:off x="7715250" y="1000125"/>
            <a:ext cx="304800" cy="304800"/>
          </a:xfrm>
          <a:prstGeom prst="rect">
            <a:avLst/>
          </a:prstGeom>
          <a:noFill/>
          <a:ln w="9525">
            <a:noFill/>
            <a:miter lim="800000"/>
            <a:headEnd/>
            <a:tailEnd/>
          </a:ln>
        </p:spPr>
      </p:pic>
      <p:cxnSp>
        <p:nvCxnSpPr>
          <p:cNvPr id="39946" name="直接连接符 16"/>
          <p:cNvCxnSpPr>
            <a:cxnSpLocks noChangeShapeType="1"/>
          </p:cNvCxnSpPr>
          <p:nvPr/>
        </p:nvCxnSpPr>
        <p:spPr bwMode="auto">
          <a:xfrm>
            <a:off x="5357813" y="1928813"/>
            <a:ext cx="571500" cy="0"/>
          </a:xfrm>
          <a:prstGeom prst="line">
            <a:avLst/>
          </a:prstGeom>
          <a:noFill/>
          <a:ln w="15875">
            <a:solidFill>
              <a:schemeClr val="tx1"/>
            </a:solidFill>
            <a:round/>
            <a:headEnd/>
            <a:tailEnd/>
          </a:ln>
        </p:spPr>
      </p:cxnSp>
      <p:pic>
        <p:nvPicPr>
          <p:cNvPr id="28686" name="U2 coast.wav">
            <a:hlinkClick r:id="" action="ppaction://media"/>
          </p:cNvPr>
          <p:cNvPicPr>
            <a:picLocks noRot="1" noChangeAspect="1" noChangeArrowheads="1"/>
          </p:cNvPicPr>
          <p:nvPr>
            <a:wavAudioFile r:embed="rId5" name="U2 coast.wav"/>
          </p:nvPr>
        </p:nvPicPr>
        <p:blipFill>
          <a:blip r:embed="rId17"/>
          <a:srcRect/>
          <a:stretch>
            <a:fillRect/>
          </a:stretch>
        </p:blipFill>
        <p:spPr bwMode="auto">
          <a:xfrm>
            <a:off x="5429250" y="1481138"/>
            <a:ext cx="304800" cy="304800"/>
          </a:xfrm>
          <a:prstGeom prst="rect">
            <a:avLst/>
          </a:prstGeom>
          <a:noFill/>
          <a:ln w="9525">
            <a:noFill/>
            <a:miter lim="800000"/>
            <a:headEnd/>
            <a:tailEnd/>
          </a:ln>
        </p:spPr>
      </p:pic>
      <p:cxnSp>
        <p:nvCxnSpPr>
          <p:cNvPr id="39948" name="直接连接符 18"/>
          <p:cNvCxnSpPr>
            <a:cxnSpLocks noChangeShapeType="1"/>
          </p:cNvCxnSpPr>
          <p:nvPr/>
        </p:nvCxnSpPr>
        <p:spPr bwMode="auto">
          <a:xfrm>
            <a:off x="6000750" y="3714750"/>
            <a:ext cx="1000125" cy="0"/>
          </a:xfrm>
          <a:prstGeom prst="line">
            <a:avLst/>
          </a:prstGeom>
          <a:noFill/>
          <a:ln w="15875">
            <a:solidFill>
              <a:schemeClr val="tx1"/>
            </a:solidFill>
            <a:round/>
            <a:headEnd/>
            <a:tailEnd/>
          </a:ln>
        </p:spPr>
      </p:cxnSp>
      <p:pic>
        <p:nvPicPr>
          <p:cNvPr id="28688" name="U2 perfect.wav">
            <a:hlinkClick r:id="" action="ppaction://media"/>
          </p:cNvPr>
          <p:cNvPicPr>
            <a:picLocks noRot="1" noChangeAspect="1" noChangeArrowheads="1"/>
          </p:cNvPicPr>
          <p:nvPr>
            <a:wavAudioFile r:embed="rId6" name="U2 perfect.wav"/>
          </p:nvPr>
        </p:nvPicPr>
        <p:blipFill>
          <a:blip r:embed="rId18"/>
          <a:srcRect/>
          <a:stretch>
            <a:fillRect/>
          </a:stretch>
        </p:blipFill>
        <p:spPr bwMode="auto">
          <a:xfrm>
            <a:off x="7885113" y="2349500"/>
            <a:ext cx="304800" cy="304800"/>
          </a:xfrm>
          <a:prstGeom prst="rect">
            <a:avLst/>
          </a:prstGeom>
          <a:noFill/>
          <a:ln w="9525">
            <a:noFill/>
            <a:miter lim="800000"/>
            <a:headEnd/>
            <a:tailEnd/>
          </a:ln>
        </p:spPr>
      </p:pic>
      <p:cxnSp>
        <p:nvCxnSpPr>
          <p:cNvPr id="39950" name="直接连接符 23"/>
          <p:cNvCxnSpPr>
            <a:cxnSpLocks noChangeShapeType="1"/>
          </p:cNvCxnSpPr>
          <p:nvPr/>
        </p:nvCxnSpPr>
        <p:spPr bwMode="auto">
          <a:xfrm>
            <a:off x="7500938" y="4071938"/>
            <a:ext cx="285750" cy="0"/>
          </a:xfrm>
          <a:prstGeom prst="line">
            <a:avLst/>
          </a:prstGeom>
          <a:noFill/>
          <a:ln w="15875">
            <a:solidFill>
              <a:schemeClr val="tx1"/>
            </a:solidFill>
            <a:round/>
            <a:headEnd/>
            <a:tailEnd/>
          </a:ln>
        </p:spPr>
      </p:cxnSp>
      <p:pic>
        <p:nvPicPr>
          <p:cNvPr id="28690" name="U2 ski.wav">
            <a:hlinkClick r:id="" action="ppaction://media"/>
          </p:cNvPr>
          <p:cNvPicPr>
            <a:picLocks noRot="1" noChangeAspect="1" noChangeArrowheads="1"/>
          </p:cNvPicPr>
          <p:nvPr>
            <a:wavAudioFile r:embed="rId7" name="U2 ski.wav"/>
          </p:nvPr>
        </p:nvPicPr>
        <p:blipFill>
          <a:blip r:embed="rId19"/>
          <a:srcRect/>
          <a:stretch>
            <a:fillRect/>
          </a:stretch>
        </p:blipFill>
        <p:spPr bwMode="auto">
          <a:xfrm>
            <a:off x="7572375" y="3571875"/>
            <a:ext cx="304800" cy="304800"/>
          </a:xfrm>
          <a:prstGeom prst="rect">
            <a:avLst/>
          </a:prstGeom>
          <a:noFill/>
          <a:ln w="9525">
            <a:noFill/>
            <a:miter lim="800000"/>
            <a:headEnd/>
            <a:tailEnd/>
          </a:ln>
        </p:spPr>
      </p:pic>
      <p:cxnSp>
        <p:nvCxnSpPr>
          <p:cNvPr id="39952" name="直接连接符 19"/>
          <p:cNvCxnSpPr>
            <a:cxnSpLocks noChangeShapeType="1"/>
          </p:cNvCxnSpPr>
          <p:nvPr/>
        </p:nvCxnSpPr>
        <p:spPr bwMode="auto">
          <a:xfrm>
            <a:off x="7858125" y="2857500"/>
            <a:ext cx="785813" cy="0"/>
          </a:xfrm>
          <a:prstGeom prst="line">
            <a:avLst/>
          </a:prstGeom>
          <a:noFill/>
          <a:ln w="15875">
            <a:solidFill>
              <a:schemeClr val="tx1"/>
            </a:solidFill>
            <a:round/>
            <a:headEnd/>
            <a:tailEnd/>
          </a:ln>
        </p:spPr>
      </p:cxnSp>
      <p:pic>
        <p:nvPicPr>
          <p:cNvPr id="28692" name="U2 prefer to.wav">
            <a:hlinkClick r:id="" action="ppaction://media"/>
          </p:cNvPr>
          <p:cNvPicPr>
            <a:picLocks noRot="1" noChangeAspect="1" noChangeArrowheads="1"/>
          </p:cNvPicPr>
          <p:nvPr>
            <a:wavAudioFile r:embed="rId8" name="U2 prefer to.wav"/>
          </p:nvPr>
        </p:nvPicPr>
        <p:blipFill>
          <a:blip r:embed="rId14"/>
          <a:srcRect/>
          <a:stretch>
            <a:fillRect/>
          </a:stretch>
        </p:blipFill>
        <p:spPr bwMode="auto">
          <a:xfrm>
            <a:off x="6143625" y="314325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67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75" fill="hold"/>
                                        <p:tgtEl>
                                          <p:spTgt spid="28679"/>
                                        </p:tgtEl>
                                      </p:cBhvr>
                                    </p:cmd>
                                  </p:childTnLst>
                                </p:cTn>
                              </p:par>
                            </p:childTnLst>
                          </p:cTn>
                        </p:par>
                      </p:childTnLst>
                    </p:cTn>
                  </p:par>
                </p:childTnLst>
              </p:cTn>
              <p:nextCondLst>
                <p:cond evt="onClick" delay="0">
                  <p:tgtEl>
                    <p:spTgt spid="28679"/>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8679"/>
                </p:tgtEl>
              </p:cMediaNode>
            </p:audio>
            <p:seq concurrent="1" nextAc="seek">
              <p:cTn id="8" restart="whenNotActive" fill="hold" evtFilter="cancelBubble" nodeType="interactiveSeq">
                <p:stCondLst>
                  <p:cond evt="onClick" delay="0">
                    <p:tgtEl>
                      <p:spTgt spid="2868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8124" fill="hold"/>
                                        <p:tgtEl>
                                          <p:spTgt spid="28680"/>
                                        </p:tgtEl>
                                      </p:cBhvr>
                                    </p:cmd>
                                  </p:childTnLst>
                                </p:cTn>
                              </p:par>
                            </p:childTnLst>
                          </p:cTn>
                        </p:par>
                      </p:childTnLst>
                    </p:cTn>
                  </p:par>
                </p:childTnLst>
              </p:cTn>
              <p:nextCondLst>
                <p:cond evt="onClick" delay="0">
                  <p:tgtEl>
                    <p:spTgt spid="28680"/>
                  </p:tgtEl>
                </p:cond>
              </p:nextCondLst>
            </p:seq>
            <p:audio>
              <p:cMediaNode>
                <p:cTn id="13"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8680"/>
                </p:tgtEl>
              </p:cMediaNode>
            </p:audio>
            <p:seq concurrent="1" nextAc="seek">
              <p:cTn id="14" restart="whenNotActive" fill="hold" evtFilter="cancelBubble" nodeType="interactiveSeq">
                <p:stCondLst>
                  <p:cond evt="onClick" delay="0">
                    <p:tgtEl>
                      <p:spTgt spid="28682"/>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690" fill="hold"/>
                                        <p:tgtEl>
                                          <p:spTgt spid="28682"/>
                                        </p:tgtEl>
                                      </p:cBhvr>
                                    </p:cmd>
                                  </p:childTnLst>
                                </p:cTn>
                              </p:par>
                            </p:childTnLst>
                          </p:cTn>
                        </p:par>
                      </p:childTnLst>
                    </p:cTn>
                  </p:par>
                </p:childTnLst>
              </p:cTn>
              <p:nextCondLst>
                <p:cond evt="onClick" delay="0">
                  <p:tgtEl>
                    <p:spTgt spid="28682"/>
                  </p:tgtEl>
                </p:cond>
              </p:nextCondLst>
            </p:seq>
            <p:audio>
              <p:cMediaNode>
                <p:cTn id="19"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8682"/>
                </p:tgtEl>
              </p:cMediaNode>
            </p:audio>
            <p:seq concurrent="1" nextAc="seek">
              <p:cTn id="20" restart="whenNotActive" fill="hold" evtFilter="cancelBubble" nodeType="interactiveSeq">
                <p:stCondLst>
                  <p:cond evt="onClick" delay="0">
                    <p:tgtEl>
                      <p:spTgt spid="28684"/>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2445" fill="hold"/>
                                        <p:tgtEl>
                                          <p:spTgt spid="28684"/>
                                        </p:tgtEl>
                                      </p:cBhvr>
                                    </p:cmd>
                                  </p:childTnLst>
                                </p:cTn>
                              </p:par>
                            </p:childTnLst>
                          </p:cTn>
                        </p:par>
                      </p:childTnLst>
                    </p:cTn>
                  </p:par>
                </p:childTnLst>
              </p:cTn>
              <p:nextCondLst>
                <p:cond evt="onClick" delay="0">
                  <p:tgtEl>
                    <p:spTgt spid="28684"/>
                  </p:tgtEl>
                </p:cond>
              </p:nextCondLst>
            </p:seq>
            <p:audio>
              <p:cMediaNode>
                <p:cTn id="25"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8684"/>
                </p:tgtEl>
              </p:cMediaNode>
            </p:audio>
            <p:seq concurrent="1" nextAc="seek">
              <p:cTn id="26" restart="whenNotActive" fill="hold" evtFilter="cancelBubble" nodeType="interactiveSeq">
                <p:stCondLst>
                  <p:cond evt="onClick" delay="0">
                    <p:tgtEl>
                      <p:spTgt spid="28686"/>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2556" fill="hold"/>
                                        <p:tgtEl>
                                          <p:spTgt spid="28686"/>
                                        </p:tgtEl>
                                      </p:cBhvr>
                                    </p:cmd>
                                  </p:childTnLst>
                                </p:cTn>
                              </p:par>
                            </p:childTnLst>
                          </p:cTn>
                        </p:par>
                      </p:childTnLst>
                    </p:cTn>
                  </p:par>
                </p:childTnLst>
              </p:cTn>
              <p:nextCondLst>
                <p:cond evt="onClick" delay="0">
                  <p:tgtEl>
                    <p:spTgt spid="28686"/>
                  </p:tgtEl>
                </p:cond>
              </p:nextCondLst>
            </p:seq>
            <p:audio>
              <p:cMediaNode>
                <p:cTn id="31"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8686"/>
                </p:tgtEl>
              </p:cMediaNode>
            </p:audio>
            <p:seq concurrent="1" nextAc="seek">
              <p:cTn id="32" restart="whenNotActive" fill="hold" evtFilter="cancelBubble" nodeType="interactiveSeq">
                <p:stCondLst>
                  <p:cond evt="onClick" delay="0">
                    <p:tgtEl>
                      <p:spTgt spid="28688"/>
                    </p:tgtEl>
                  </p:cond>
                </p:stCondLst>
                <p:endSync evt="end" delay="0">
                  <p:rtn val="all"/>
                </p:endSync>
                <p:childTnLst>
                  <p:par>
                    <p:cTn id="33" fill="hold">
                      <p:stCondLst>
                        <p:cond delay="0"/>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2439" fill="hold"/>
                                        <p:tgtEl>
                                          <p:spTgt spid="28688"/>
                                        </p:tgtEl>
                                      </p:cBhvr>
                                    </p:cmd>
                                  </p:childTnLst>
                                </p:cTn>
                              </p:par>
                            </p:childTnLst>
                          </p:cTn>
                        </p:par>
                      </p:childTnLst>
                    </p:cTn>
                  </p:par>
                </p:childTnLst>
              </p:cTn>
              <p:nextCondLst>
                <p:cond evt="onClick" delay="0">
                  <p:tgtEl>
                    <p:spTgt spid="28688"/>
                  </p:tgtEl>
                </p:cond>
              </p:nextCondLst>
            </p:seq>
            <p:audio>
              <p:cMediaNode>
                <p:cTn id="3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8688"/>
                </p:tgtEl>
              </p:cMediaNode>
            </p:audio>
            <p:seq concurrent="1" nextAc="seek">
              <p:cTn id="38" restart="whenNotActive" fill="hold" evtFilter="cancelBubble" nodeType="interactiveSeq">
                <p:stCondLst>
                  <p:cond evt="onClick" delay="0">
                    <p:tgtEl>
                      <p:spTgt spid="28690"/>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3017" fill="hold"/>
                                        <p:tgtEl>
                                          <p:spTgt spid="28690"/>
                                        </p:tgtEl>
                                      </p:cBhvr>
                                    </p:cmd>
                                  </p:childTnLst>
                                </p:cTn>
                              </p:par>
                            </p:childTnLst>
                          </p:cTn>
                        </p:par>
                      </p:childTnLst>
                    </p:cTn>
                  </p:par>
                </p:childTnLst>
              </p:cTn>
              <p:nextCondLst>
                <p:cond evt="onClick" delay="0">
                  <p:tgtEl>
                    <p:spTgt spid="28690"/>
                  </p:tgtEl>
                </p:cond>
              </p:nextCondLst>
            </p:seq>
            <p:audio>
              <p:cMediaNode>
                <p:cTn id="43"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8690"/>
                </p:tgtEl>
              </p:cMediaNode>
            </p:audio>
            <p:seq concurrent="1" nextAc="seek">
              <p:cTn id="44" restart="whenNotActive" fill="hold" evtFilter="cancelBubble" nodeType="interactiveSeq">
                <p:stCondLst>
                  <p:cond evt="onClick" delay="0">
                    <p:tgtEl>
                      <p:spTgt spid="28692"/>
                    </p:tgtEl>
                  </p:cond>
                </p:stCondLst>
                <p:endSync evt="end" delay="0">
                  <p:rtn val="all"/>
                </p:endSync>
                <p:childTnLst>
                  <p:par>
                    <p:cTn id="45" fill="hold">
                      <p:stCondLst>
                        <p:cond delay="0"/>
                      </p:stCondLst>
                      <p:childTnLst>
                        <p:par>
                          <p:cTn id="46" fill="hold">
                            <p:stCondLst>
                              <p:cond delay="0"/>
                            </p:stCondLst>
                            <p:childTnLst>
                              <p:par>
                                <p:cTn id="47" presetID="1" presetClass="mediacall" presetSubtype="0" fill="hold" nodeType="clickEffect">
                                  <p:stCondLst>
                                    <p:cond delay="0"/>
                                  </p:stCondLst>
                                  <p:childTnLst>
                                    <p:cmd type="call" cmd="playFrom(0.0)">
                                      <p:cBhvr>
                                        <p:cTn id="48" dur="3338" fill="hold"/>
                                        <p:tgtEl>
                                          <p:spTgt spid="28692"/>
                                        </p:tgtEl>
                                      </p:cBhvr>
                                    </p:cmd>
                                  </p:childTnLst>
                                </p:cTn>
                              </p:par>
                            </p:childTnLst>
                          </p:cTn>
                        </p:par>
                      </p:childTnLst>
                    </p:cTn>
                  </p:par>
                </p:childTnLst>
              </p:cTn>
              <p:nextCondLst>
                <p:cond evt="onClick" delay="0">
                  <p:tgtEl>
                    <p:spTgt spid="28692"/>
                  </p:tgtEl>
                </p:cond>
              </p:nextCondLst>
            </p:seq>
            <p:audio>
              <p:cMediaNode>
                <p:cTn id="49"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869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457200" y="274638"/>
            <a:ext cx="8229600" cy="777875"/>
          </a:xfrm>
        </p:spPr>
        <p:txBody>
          <a:bodyPr/>
          <a:lstStyle/>
          <a:p>
            <a:pPr eaLnBrk="1" hangingPunct="1"/>
            <a:r>
              <a:rPr lang="en-US" altLang="zh-CN" smtClean="0">
                <a:solidFill>
                  <a:schemeClr val="hlink"/>
                </a:solidFill>
              </a:rPr>
              <a:t>Dictation</a:t>
            </a:r>
          </a:p>
        </p:txBody>
      </p:sp>
      <p:sp>
        <p:nvSpPr>
          <p:cNvPr id="29699" name="Rectangle 3"/>
          <p:cNvSpPr>
            <a:spLocks noGrp="1" noChangeArrowheads="1"/>
          </p:cNvSpPr>
          <p:nvPr>
            <p:ph type="body" idx="1"/>
          </p:nvPr>
        </p:nvSpPr>
        <p:spPr>
          <a:xfrm>
            <a:off x="4570413" y="1052513"/>
            <a:ext cx="3673475" cy="5256212"/>
          </a:xfrm>
        </p:spPr>
        <p:txBody>
          <a:bodyPr/>
          <a:lstStyle/>
          <a:p>
            <a:pPr eaLnBrk="1" hangingPunct="1">
              <a:lnSpc>
                <a:spcPct val="105000"/>
              </a:lnSpc>
              <a:buFontTx/>
              <a:buNone/>
            </a:pPr>
            <a:r>
              <a:rPr lang="en-US" altLang="zh-CN" sz="3000" smtClean="0">
                <a:solidFill>
                  <a:srgbClr val="FF0000"/>
                </a:solidFill>
              </a:rPr>
              <a:t>France</a:t>
            </a:r>
            <a:endParaRPr lang="zh-CN" altLang="en-US" sz="3000" smtClean="0">
              <a:solidFill>
                <a:srgbClr val="FF0000"/>
              </a:solidFill>
            </a:endParaRPr>
          </a:p>
          <a:p>
            <a:pPr eaLnBrk="1" hangingPunct="1">
              <a:lnSpc>
                <a:spcPct val="105000"/>
              </a:lnSpc>
              <a:buFontTx/>
              <a:buNone/>
            </a:pPr>
            <a:r>
              <a:rPr lang="en-US" altLang="zh-CN" sz="3000" smtClean="0">
                <a:solidFill>
                  <a:srgbClr val="FF0000"/>
                </a:solidFill>
              </a:rPr>
              <a:t>French</a:t>
            </a:r>
            <a:endParaRPr lang="zh-CN" altLang="en-US" sz="3000" smtClean="0">
              <a:solidFill>
                <a:srgbClr val="FF0000"/>
              </a:solidFill>
            </a:endParaRPr>
          </a:p>
          <a:p>
            <a:pPr eaLnBrk="1" hangingPunct="1">
              <a:lnSpc>
                <a:spcPct val="105000"/>
              </a:lnSpc>
              <a:buFontTx/>
              <a:buNone/>
            </a:pPr>
            <a:r>
              <a:rPr lang="en-US" altLang="zh-CN" sz="3000" smtClean="0">
                <a:solidFill>
                  <a:srgbClr val="FF0000"/>
                </a:solidFill>
              </a:rPr>
              <a:t>flag</a:t>
            </a:r>
            <a:endParaRPr lang="zh-CN" altLang="en-US" sz="3000" smtClean="0">
              <a:solidFill>
                <a:srgbClr val="FF0000"/>
              </a:solidFill>
            </a:endParaRPr>
          </a:p>
          <a:p>
            <a:pPr eaLnBrk="1" hangingPunct="1">
              <a:lnSpc>
                <a:spcPct val="105000"/>
              </a:lnSpc>
              <a:buFontTx/>
              <a:buNone/>
            </a:pPr>
            <a:r>
              <a:rPr lang="en-US" altLang="zh-CN" sz="3000" smtClean="0">
                <a:solidFill>
                  <a:srgbClr val="FF0000"/>
                </a:solidFill>
              </a:rPr>
              <a:t>wine</a:t>
            </a:r>
            <a:endParaRPr lang="zh-CN" altLang="en-US" sz="3000" smtClean="0">
              <a:solidFill>
                <a:srgbClr val="FF0000"/>
              </a:solidFill>
            </a:endParaRPr>
          </a:p>
          <a:p>
            <a:pPr eaLnBrk="1" hangingPunct="1">
              <a:lnSpc>
                <a:spcPct val="105000"/>
              </a:lnSpc>
              <a:buFontTx/>
              <a:buNone/>
            </a:pPr>
            <a:r>
              <a:rPr lang="en-US" altLang="zh-CN" sz="3000" smtClean="0">
                <a:solidFill>
                  <a:srgbClr val="FF0000"/>
                </a:solidFill>
              </a:rPr>
              <a:t>tick</a:t>
            </a:r>
            <a:endParaRPr lang="zh-CN" altLang="en-US" sz="3000" smtClean="0">
              <a:solidFill>
                <a:srgbClr val="FF0000"/>
              </a:solidFill>
            </a:endParaRPr>
          </a:p>
          <a:p>
            <a:pPr eaLnBrk="1" hangingPunct="1">
              <a:lnSpc>
                <a:spcPct val="105000"/>
              </a:lnSpc>
              <a:buFontTx/>
              <a:buNone/>
            </a:pPr>
            <a:r>
              <a:rPr lang="en-US" altLang="zh-CN" sz="3000" smtClean="0">
                <a:solidFill>
                  <a:srgbClr val="FF0000"/>
                </a:solidFill>
              </a:rPr>
              <a:t>possible</a:t>
            </a:r>
            <a:endParaRPr lang="zh-CN" altLang="en-US" sz="3000" smtClean="0">
              <a:solidFill>
                <a:srgbClr val="FF0000"/>
              </a:solidFill>
            </a:endParaRPr>
          </a:p>
          <a:p>
            <a:pPr eaLnBrk="1" hangingPunct="1">
              <a:lnSpc>
                <a:spcPct val="105000"/>
              </a:lnSpc>
              <a:buFontTx/>
              <a:buNone/>
            </a:pPr>
            <a:r>
              <a:rPr lang="en-US" altLang="zh-CN" sz="3000" smtClean="0">
                <a:solidFill>
                  <a:srgbClr val="FF0000"/>
                </a:solidFill>
              </a:rPr>
              <a:t>Europe</a:t>
            </a:r>
            <a:endParaRPr lang="zh-CN" altLang="en-US" sz="3000" smtClean="0">
              <a:solidFill>
                <a:srgbClr val="FF0000"/>
              </a:solidFill>
            </a:endParaRPr>
          </a:p>
          <a:p>
            <a:pPr eaLnBrk="1" hangingPunct="1">
              <a:lnSpc>
                <a:spcPct val="105000"/>
              </a:lnSpc>
              <a:buFontTx/>
              <a:buNone/>
            </a:pPr>
            <a:r>
              <a:rPr lang="en-US" altLang="zh-CN" sz="3000" smtClean="0">
                <a:solidFill>
                  <a:srgbClr val="FF0000"/>
                </a:solidFill>
              </a:rPr>
              <a:t>store</a:t>
            </a:r>
          </a:p>
          <a:p>
            <a:pPr eaLnBrk="1" hangingPunct="1">
              <a:lnSpc>
                <a:spcPct val="105000"/>
              </a:lnSpc>
              <a:buFontTx/>
              <a:buNone/>
            </a:pPr>
            <a:r>
              <a:rPr lang="en-US" altLang="zh-CN" sz="3000" smtClean="0">
                <a:solidFill>
                  <a:srgbClr val="FF0000"/>
                </a:solidFill>
              </a:rPr>
              <a:t>vineyard</a:t>
            </a:r>
            <a:endParaRPr lang="zh-CN" altLang="en-US" sz="3000" smtClean="0">
              <a:solidFill>
                <a:srgbClr val="FF0000"/>
              </a:solidFill>
            </a:endParaRPr>
          </a:p>
        </p:txBody>
      </p:sp>
      <p:sp>
        <p:nvSpPr>
          <p:cNvPr id="40963" name="Rectangle 4"/>
          <p:cNvSpPr>
            <a:spLocks noChangeArrowheads="1"/>
          </p:cNvSpPr>
          <p:nvPr/>
        </p:nvSpPr>
        <p:spPr bwMode="auto">
          <a:xfrm>
            <a:off x="1042988" y="981075"/>
            <a:ext cx="2665412" cy="5133975"/>
          </a:xfrm>
          <a:prstGeom prst="rect">
            <a:avLst/>
          </a:prstGeom>
          <a:noFill/>
          <a:ln w="9525">
            <a:noFill/>
            <a:miter lim="800000"/>
            <a:headEnd/>
            <a:tailEnd/>
          </a:ln>
        </p:spPr>
        <p:txBody>
          <a:bodyPr>
            <a:spAutoFit/>
          </a:bodyPr>
          <a:lstStyle/>
          <a:p>
            <a:pPr>
              <a:lnSpc>
                <a:spcPct val="110000"/>
              </a:lnSpc>
              <a:spcBef>
                <a:spcPct val="10000"/>
              </a:spcBef>
            </a:pPr>
            <a:r>
              <a:rPr lang="zh-CN" altLang="en-US" sz="2800"/>
              <a:t>法国</a:t>
            </a:r>
          </a:p>
          <a:p>
            <a:pPr>
              <a:lnSpc>
                <a:spcPct val="110000"/>
              </a:lnSpc>
              <a:spcBef>
                <a:spcPct val="10000"/>
              </a:spcBef>
            </a:pPr>
            <a:r>
              <a:rPr lang="zh-CN" altLang="en-US" sz="2800"/>
              <a:t>法国的</a:t>
            </a:r>
          </a:p>
          <a:p>
            <a:pPr>
              <a:lnSpc>
                <a:spcPct val="110000"/>
              </a:lnSpc>
              <a:spcBef>
                <a:spcPct val="10000"/>
              </a:spcBef>
            </a:pPr>
            <a:r>
              <a:rPr lang="zh-CN" altLang="en-US" sz="2800"/>
              <a:t>旗帜</a:t>
            </a:r>
          </a:p>
          <a:p>
            <a:pPr>
              <a:lnSpc>
                <a:spcPct val="110000"/>
              </a:lnSpc>
              <a:spcBef>
                <a:spcPct val="10000"/>
              </a:spcBef>
            </a:pPr>
            <a:r>
              <a:rPr lang="zh-CN" altLang="en-US" sz="2800"/>
              <a:t>葡萄酒</a:t>
            </a:r>
          </a:p>
          <a:p>
            <a:pPr>
              <a:lnSpc>
                <a:spcPct val="110000"/>
              </a:lnSpc>
              <a:spcBef>
                <a:spcPct val="10000"/>
              </a:spcBef>
            </a:pPr>
            <a:r>
              <a:rPr lang="zh-CN" altLang="en-US" sz="2800"/>
              <a:t>标记号；打上钩</a:t>
            </a:r>
          </a:p>
          <a:p>
            <a:pPr>
              <a:lnSpc>
                <a:spcPct val="110000"/>
              </a:lnSpc>
              <a:spcBef>
                <a:spcPct val="10000"/>
              </a:spcBef>
            </a:pPr>
            <a:r>
              <a:rPr lang="zh-CN" altLang="en-US" sz="2800"/>
              <a:t>可能的</a:t>
            </a:r>
          </a:p>
          <a:p>
            <a:pPr>
              <a:lnSpc>
                <a:spcPct val="110000"/>
              </a:lnSpc>
              <a:spcBef>
                <a:spcPct val="10000"/>
              </a:spcBef>
            </a:pPr>
            <a:r>
              <a:rPr lang="zh-CN" altLang="en-US" sz="2800"/>
              <a:t>欧洲</a:t>
            </a:r>
          </a:p>
          <a:p>
            <a:pPr>
              <a:lnSpc>
                <a:spcPct val="110000"/>
              </a:lnSpc>
              <a:spcBef>
                <a:spcPct val="10000"/>
              </a:spcBef>
            </a:pPr>
            <a:r>
              <a:rPr lang="en-US" altLang="zh-CN" sz="2800"/>
              <a:t>(</a:t>
            </a:r>
            <a:r>
              <a:rPr lang="zh-CN" altLang="en-US" sz="2800"/>
              <a:t>大型</a:t>
            </a:r>
            <a:r>
              <a:rPr lang="en-US" altLang="zh-CN" sz="2800"/>
              <a:t>)</a:t>
            </a:r>
            <a:r>
              <a:rPr lang="zh-CN" altLang="en-US" sz="2800"/>
              <a:t>百货商店</a:t>
            </a:r>
          </a:p>
          <a:p>
            <a:pPr>
              <a:lnSpc>
                <a:spcPct val="110000"/>
              </a:lnSpc>
              <a:spcBef>
                <a:spcPct val="10000"/>
              </a:spcBef>
            </a:pPr>
            <a:r>
              <a:rPr lang="zh-CN" altLang="en-US" sz="2800"/>
              <a:t>葡萄园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699">
                                            <p:txEl>
                                              <p:pRg st="1" end="1"/>
                                            </p:txEl>
                                          </p:spTgt>
                                        </p:tgtEl>
                                        <p:attrNameLst>
                                          <p:attrName>style.visibility</p:attrName>
                                        </p:attrNameLst>
                                      </p:cBhvr>
                                      <p:to>
                                        <p:strVal val="visible"/>
                                      </p:to>
                                    </p:set>
                                    <p:anim calcmode="lin" valueType="num">
                                      <p:cBhvr additive="base">
                                        <p:cTn id="13"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699">
                                            <p:txEl>
                                              <p:pRg st="2" end="2"/>
                                            </p:txEl>
                                          </p:spTgt>
                                        </p:tgtEl>
                                        <p:attrNameLst>
                                          <p:attrName>style.visibility</p:attrName>
                                        </p:attrNameLst>
                                      </p:cBhvr>
                                      <p:to>
                                        <p:strVal val="visible"/>
                                      </p:to>
                                    </p:set>
                                    <p:anim calcmode="lin" valueType="num">
                                      <p:cBhvr additive="base">
                                        <p:cTn id="19" dur="5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699">
                                            <p:txEl>
                                              <p:pRg st="3" end="3"/>
                                            </p:txEl>
                                          </p:spTgt>
                                        </p:tgtEl>
                                        <p:attrNameLst>
                                          <p:attrName>style.visibility</p:attrName>
                                        </p:attrNameLst>
                                      </p:cBhvr>
                                      <p:to>
                                        <p:strVal val="visible"/>
                                      </p:to>
                                    </p:set>
                                    <p:anim calcmode="lin" valueType="num">
                                      <p:cBhvr additive="base">
                                        <p:cTn id="25" dur="500" fill="hold"/>
                                        <p:tgtEl>
                                          <p:spTgt spid="296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6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9699">
                                            <p:txEl>
                                              <p:pRg st="4" end="4"/>
                                            </p:txEl>
                                          </p:spTgt>
                                        </p:tgtEl>
                                        <p:attrNameLst>
                                          <p:attrName>style.visibility</p:attrName>
                                        </p:attrNameLst>
                                      </p:cBhvr>
                                      <p:to>
                                        <p:strVal val="visible"/>
                                      </p:to>
                                    </p:set>
                                    <p:anim calcmode="lin" valueType="num">
                                      <p:cBhvr additive="base">
                                        <p:cTn id="31" dur="500" fill="hold"/>
                                        <p:tgtEl>
                                          <p:spTgt spid="2969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96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9699">
                                            <p:txEl>
                                              <p:pRg st="5" end="5"/>
                                            </p:txEl>
                                          </p:spTgt>
                                        </p:tgtEl>
                                        <p:attrNameLst>
                                          <p:attrName>style.visibility</p:attrName>
                                        </p:attrNameLst>
                                      </p:cBhvr>
                                      <p:to>
                                        <p:strVal val="visible"/>
                                      </p:to>
                                    </p:set>
                                    <p:anim calcmode="lin" valueType="num">
                                      <p:cBhvr additive="base">
                                        <p:cTn id="37" dur="500" fill="hold"/>
                                        <p:tgtEl>
                                          <p:spTgt spid="2969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96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9699">
                                            <p:txEl>
                                              <p:pRg st="6" end="6"/>
                                            </p:txEl>
                                          </p:spTgt>
                                        </p:tgtEl>
                                        <p:attrNameLst>
                                          <p:attrName>style.visibility</p:attrName>
                                        </p:attrNameLst>
                                      </p:cBhvr>
                                      <p:to>
                                        <p:strVal val="visible"/>
                                      </p:to>
                                    </p:set>
                                    <p:anim calcmode="lin" valueType="num">
                                      <p:cBhvr additive="base">
                                        <p:cTn id="43" dur="500" fill="hold"/>
                                        <p:tgtEl>
                                          <p:spTgt spid="2969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969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9699">
                                            <p:txEl>
                                              <p:pRg st="7" end="7"/>
                                            </p:txEl>
                                          </p:spTgt>
                                        </p:tgtEl>
                                        <p:attrNameLst>
                                          <p:attrName>style.visibility</p:attrName>
                                        </p:attrNameLst>
                                      </p:cBhvr>
                                      <p:to>
                                        <p:strVal val="visible"/>
                                      </p:to>
                                    </p:set>
                                    <p:anim calcmode="lin" valueType="num">
                                      <p:cBhvr additive="base">
                                        <p:cTn id="49" dur="500" fill="hold"/>
                                        <p:tgtEl>
                                          <p:spTgt spid="2969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969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9699">
                                            <p:txEl>
                                              <p:pRg st="8" end="8"/>
                                            </p:txEl>
                                          </p:spTgt>
                                        </p:tgtEl>
                                        <p:attrNameLst>
                                          <p:attrName>style.visibility</p:attrName>
                                        </p:attrNameLst>
                                      </p:cBhvr>
                                      <p:to>
                                        <p:strVal val="visible"/>
                                      </p:to>
                                    </p:set>
                                    <p:anim calcmode="lin" valueType="num">
                                      <p:cBhvr additive="base">
                                        <p:cTn id="55" dur="500" fill="hold"/>
                                        <p:tgtEl>
                                          <p:spTgt spid="29699">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969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xfrm>
            <a:off x="4211638" y="979488"/>
            <a:ext cx="3968750" cy="5473700"/>
          </a:xfrm>
        </p:spPr>
        <p:txBody>
          <a:bodyPr/>
          <a:lstStyle/>
          <a:p>
            <a:pPr eaLnBrk="1" hangingPunct="1">
              <a:lnSpc>
                <a:spcPct val="110000"/>
              </a:lnSpc>
              <a:buFontTx/>
              <a:buNone/>
            </a:pPr>
            <a:r>
              <a:rPr lang="en-US" altLang="zh-CN" sz="2600" smtClean="0">
                <a:solidFill>
                  <a:srgbClr val="FF0000"/>
                </a:solidFill>
              </a:rPr>
              <a:t>excellent</a:t>
            </a:r>
            <a:endParaRPr lang="zh-CN" altLang="en-US" sz="2600" smtClean="0">
              <a:solidFill>
                <a:srgbClr val="FF0000"/>
              </a:solidFill>
            </a:endParaRPr>
          </a:p>
          <a:p>
            <a:pPr eaLnBrk="1" hangingPunct="1">
              <a:lnSpc>
                <a:spcPct val="110000"/>
              </a:lnSpc>
              <a:buFontTx/>
              <a:buNone/>
            </a:pPr>
            <a:r>
              <a:rPr lang="en-US" altLang="zh-CN" sz="2600" smtClean="0">
                <a:solidFill>
                  <a:srgbClr val="FF0000"/>
                </a:solidFill>
              </a:rPr>
              <a:t>south</a:t>
            </a:r>
            <a:r>
              <a:rPr lang="zh-CN" altLang="en-US" sz="2600" smtClean="0">
                <a:solidFill>
                  <a:srgbClr val="FF0000"/>
                </a:solidFill>
              </a:rPr>
              <a:t> </a:t>
            </a:r>
          </a:p>
          <a:p>
            <a:pPr eaLnBrk="1" hangingPunct="1">
              <a:lnSpc>
                <a:spcPct val="110000"/>
              </a:lnSpc>
              <a:buFontTx/>
              <a:buNone/>
            </a:pPr>
            <a:r>
              <a:rPr lang="en-US" altLang="zh-CN" sz="2600" smtClean="0">
                <a:solidFill>
                  <a:srgbClr val="FF0000"/>
                </a:solidFill>
              </a:rPr>
              <a:t>lie</a:t>
            </a:r>
            <a:endParaRPr lang="zh-CN" altLang="en-US" sz="2600" smtClean="0">
              <a:solidFill>
                <a:srgbClr val="FF0000"/>
              </a:solidFill>
            </a:endParaRPr>
          </a:p>
          <a:p>
            <a:pPr eaLnBrk="1" hangingPunct="1">
              <a:lnSpc>
                <a:spcPct val="110000"/>
              </a:lnSpc>
              <a:buFontTx/>
              <a:buNone/>
            </a:pPr>
            <a:r>
              <a:rPr lang="en-US" altLang="zh-CN" sz="2600" smtClean="0">
                <a:solidFill>
                  <a:srgbClr val="FF0000"/>
                </a:solidFill>
              </a:rPr>
              <a:t>coast</a:t>
            </a:r>
            <a:endParaRPr lang="zh-CN" altLang="en-US" sz="2600" smtClean="0">
              <a:solidFill>
                <a:srgbClr val="FF0000"/>
              </a:solidFill>
            </a:endParaRPr>
          </a:p>
          <a:p>
            <a:pPr eaLnBrk="1" hangingPunct="1">
              <a:lnSpc>
                <a:spcPct val="110000"/>
              </a:lnSpc>
              <a:buFontTx/>
              <a:buNone/>
            </a:pPr>
            <a:r>
              <a:rPr lang="en-US" altLang="zh-CN" sz="2600" smtClean="0">
                <a:solidFill>
                  <a:srgbClr val="FF0000"/>
                </a:solidFill>
              </a:rPr>
              <a:t>perfect</a:t>
            </a:r>
            <a:endParaRPr lang="zh-CN" altLang="en-US" sz="2600" smtClean="0">
              <a:solidFill>
                <a:srgbClr val="FF0000"/>
              </a:solidFill>
            </a:endParaRPr>
          </a:p>
          <a:p>
            <a:pPr eaLnBrk="1" hangingPunct="1">
              <a:lnSpc>
                <a:spcPct val="110000"/>
              </a:lnSpc>
              <a:buFontTx/>
              <a:buNone/>
            </a:pPr>
            <a:r>
              <a:rPr lang="en-US" altLang="zh-CN" sz="2600" smtClean="0">
                <a:solidFill>
                  <a:srgbClr val="FF0000"/>
                </a:solidFill>
              </a:rPr>
              <a:t>prefer</a:t>
            </a:r>
            <a:endParaRPr lang="zh-CN" altLang="en-US" sz="2600" smtClean="0">
              <a:solidFill>
                <a:srgbClr val="FF0000"/>
              </a:solidFill>
            </a:endParaRPr>
          </a:p>
          <a:p>
            <a:pPr eaLnBrk="1" hangingPunct="1">
              <a:lnSpc>
                <a:spcPct val="110000"/>
              </a:lnSpc>
              <a:buFontTx/>
              <a:buNone/>
            </a:pPr>
            <a:r>
              <a:rPr lang="en-US" altLang="zh-CN" sz="2600" smtClean="0">
                <a:solidFill>
                  <a:srgbClr val="FF0000"/>
                </a:solidFill>
              </a:rPr>
              <a:t>ski</a:t>
            </a:r>
            <a:endParaRPr lang="zh-CN" altLang="en-US" sz="2600" smtClean="0">
              <a:solidFill>
                <a:srgbClr val="FF0000"/>
              </a:solidFill>
            </a:endParaRPr>
          </a:p>
          <a:p>
            <a:pPr eaLnBrk="1" hangingPunct="1">
              <a:lnSpc>
                <a:spcPct val="110000"/>
              </a:lnSpc>
              <a:buFontTx/>
              <a:buNone/>
            </a:pPr>
            <a:r>
              <a:rPr lang="en-US" altLang="zh-CN" sz="2600" smtClean="0">
                <a:solidFill>
                  <a:srgbClr val="FF0000"/>
                </a:solidFill>
              </a:rPr>
              <a:t>(be) famous for</a:t>
            </a:r>
            <a:endParaRPr lang="zh-CN" altLang="en-US" sz="2600" smtClean="0">
              <a:solidFill>
                <a:srgbClr val="FF0000"/>
              </a:solidFill>
            </a:endParaRPr>
          </a:p>
          <a:p>
            <a:pPr eaLnBrk="1" hangingPunct="1">
              <a:lnSpc>
                <a:spcPct val="110000"/>
              </a:lnSpc>
              <a:buFontTx/>
              <a:buNone/>
            </a:pPr>
            <a:r>
              <a:rPr lang="en-US" altLang="zh-CN" sz="2600" smtClean="0">
                <a:solidFill>
                  <a:srgbClr val="FF0000"/>
                </a:solidFill>
              </a:rPr>
              <a:t>department store</a:t>
            </a:r>
            <a:endParaRPr lang="zh-CN" altLang="en-US" sz="2600" smtClean="0">
              <a:solidFill>
                <a:srgbClr val="FF0000"/>
              </a:solidFill>
            </a:endParaRPr>
          </a:p>
          <a:p>
            <a:pPr eaLnBrk="1" hangingPunct="1">
              <a:lnSpc>
                <a:spcPct val="110000"/>
              </a:lnSpc>
              <a:buFontTx/>
              <a:buNone/>
            </a:pPr>
            <a:r>
              <a:rPr lang="en-US" altLang="zh-CN" sz="2600" smtClean="0">
                <a:solidFill>
                  <a:srgbClr val="FF0000"/>
                </a:solidFill>
              </a:rPr>
              <a:t>prefer to</a:t>
            </a:r>
            <a:endParaRPr lang="zh-CN" altLang="en-US" sz="2600" smtClean="0">
              <a:solidFill>
                <a:srgbClr val="FF0000"/>
              </a:solidFill>
            </a:endParaRPr>
          </a:p>
        </p:txBody>
      </p:sp>
      <p:sp>
        <p:nvSpPr>
          <p:cNvPr id="41986" name="Rectangle 3"/>
          <p:cNvSpPr>
            <a:spLocks noChangeArrowheads="1"/>
          </p:cNvSpPr>
          <p:nvPr/>
        </p:nvSpPr>
        <p:spPr bwMode="auto">
          <a:xfrm>
            <a:off x="900113" y="908050"/>
            <a:ext cx="3024187" cy="5176838"/>
          </a:xfrm>
          <a:prstGeom prst="rect">
            <a:avLst/>
          </a:prstGeom>
          <a:noFill/>
          <a:ln w="9525">
            <a:noFill/>
            <a:miter lim="800000"/>
            <a:headEnd/>
            <a:tailEnd/>
          </a:ln>
        </p:spPr>
        <p:txBody>
          <a:bodyPr>
            <a:spAutoFit/>
          </a:bodyPr>
          <a:lstStyle/>
          <a:p>
            <a:pPr>
              <a:lnSpc>
                <a:spcPct val="110000"/>
              </a:lnSpc>
              <a:spcBef>
                <a:spcPct val="10000"/>
              </a:spcBef>
            </a:pPr>
            <a:r>
              <a:rPr lang="zh-CN" altLang="en-US" sz="2800"/>
              <a:t>优秀的</a:t>
            </a:r>
          </a:p>
          <a:p>
            <a:pPr>
              <a:lnSpc>
                <a:spcPct val="110000"/>
              </a:lnSpc>
              <a:spcBef>
                <a:spcPct val="10000"/>
              </a:spcBef>
            </a:pPr>
            <a:r>
              <a:rPr lang="zh-CN" altLang="en-US" sz="2800"/>
              <a:t>南部；南方</a:t>
            </a:r>
          </a:p>
          <a:p>
            <a:pPr>
              <a:lnSpc>
                <a:spcPct val="110000"/>
              </a:lnSpc>
              <a:spcBef>
                <a:spcPct val="10000"/>
              </a:spcBef>
            </a:pPr>
            <a:r>
              <a:rPr lang="zh-CN" altLang="en-US" sz="2800"/>
              <a:t>位于；坐落在</a:t>
            </a:r>
          </a:p>
          <a:p>
            <a:pPr>
              <a:lnSpc>
                <a:spcPct val="110000"/>
              </a:lnSpc>
              <a:spcBef>
                <a:spcPct val="10000"/>
              </a:spcBef>
            </a:pPr>
            <a:r>
              <a:rPr lang="zh-CN" altLang="en-US" sz="2800"/>
              <a:t>海岸；海滨</a:t>
            </a:r>
          </a:p>
          <a:p>
            <a:pPr>
              <a:lnSpc>
                <a:spcPct val="110000"/>
              </a:lnSpc>
              <a:spcBef>
                <a:spcPct val="10000"/>
              </a:spcBef>
            </a:pPr>
            <a:r>
              <a:rPr lang="zh-CN" altLang="en-US" sz="2800"/>
              <a:t>完美的</a:t>
            </a:r>
          </a:p>
          <a:p>
            <a:pPr>
              <a:lnSpc>
                <a:spcPct val="110000"/>
              </a:lnSpc>
              <a:spcBef>
                <a:spcPct val="10000"/>
              </a:spcBef>
            </a:pPr>
            <a:r>
              <a:rPr lang="zh-CN" altLang="en-US" sz="2800"/>
              <a:t>更喜欢</a:t>
            </a:r>
          </a:p>
          <a:p>
            <a:pPr>
              <a:lnSpc>
                <a:spcPct val="110000"/>
              </a:lnSpc>
              <a:spcBef>
                <a:spcPct val="10000"/>
              </a:spcBef>
            </a:pPr>
            <a:r>
              <a:rPr lang="zh-CN" altLang="en-US" sz="2800"/>
              <a:t>滑雪</a:t>
            </a:r>
          </a:p>
          <a:p>
            <a:pPr>
              <a:lnSpc>
                <a:spcPct val="110000"/>
              </a:lnSpc>
              <a:spcBef>
                <a:spcPct val="10000"/>
              </a:spcBef>
            </a:pPr>
            <a:r>
              <a:rPr lang="zh-CN" altLang="en-US" sz="2800"/>
              <a:t>以</a:t>
            </a:r>
            <a:r>
              <a:rPr lang="en-US" altLang="zh-CN" sz="2800"/>
              <a:t>……</a:t>
            </a:r>
            <a:r>
              <a:rPr lang="zh-CN" altLang="en-US" sz="2800"/>
              <a:t>而著名</a:t>
            </a:r>
          </a:p>
          <a:p>
            <a:pPr>
              <a:lnSpc>
                <a:spcPct val="110000"/>
              </a:lnSpc>
              <a:spcBef>
                <a:spcPct val="10000"/>
              </a:spcBef>
            </a:pPr>
            <a:r>
              <a:rPr lang="zh-CN" altLang="en-US" sz="2800"/>
              <a:t>百货商店</a:t>
            </a:r>
          </a:p>
          <a:p>
            <a:pPr>
              <a:lnSpc>
                <a:spcPct val="110000"/>
              </a:lnSpc>
              <a:spcBef>
                <a:spcPct val="10000"/>
              </a:spcBef>
            </a:pPr>
            <a:r>
              <a:rPr lang="zh-CN" altLang="en-US" sz="2800"/>
              <a:t>更喜欢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xEl>
                                              <p:pRg st="1" end="1"/>
                                            </p:txEl>
                                          </p:spTgt>
                                        </p:tgtEl>
                                        <p:attrNameLst>
                                          <p:attrName>style.visibility</p:attrName>
                                        </p:attrNameLst>
                                      </p:cBhvr>
                                      <p:to>
                                        <p:strVal val="visible"/>
                                      </p:to>
                                    </p:set>
                                    <p:anim calcmode="lin" valueType="num">
                                      <p:cBhvr additive="base">
                                        <p:cTn id="13" dur="500" fill="hold"/>
                                        <p:tgtEl>
                                          <p:spTgt spid="307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2" end="2"/>
                                            </p:txEl>
                                          </p:spTgt>
                                        </p:tgtEl>
                                        <p:attrNameLst>
                                          <p:attrName>style.visibility</p:attrName>
                                        </p:attrNameLst>
                                      </p:cBhvr>
                                      <p:to>
                                        <p:strVal val="visible"/>
                                      </p:to>
                                    </p:set>
                                    <p:anim calcmode="lin" valueType="num">
                                      <p:cBhvr additive="base">
                                        <p:cTn id="19"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22">
                                            <p:txEl>
                                              <p:pRg st="3" end="3"/>
                                            </p:txEl>
                                          </p:spTgt>
                                        </p:tgtEl>
                                        <p:attrNameLst>
                                          <p:attrName>style.visibility</p:attrName>
                                        </p:attrNameLst>
                                      </p:cBhvr>
                                      <p:to>
                                        <p:strVal val="visible"/>
                                      </p:to>
                                    </p:set>
                                    <p:anim calcmode="lin" valueType="num">
                                      <p:cBhvr additive="base">
                                        <p:cTn id="25" dur="500" fill="hold"/>
                                        <p:tgtEl>
                                          <p:spTgt spid="3072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22">
                                            <p:txEl>
                                              <p:pRg st="4" end="4"/>
                                            </p:txEl>
                                          </p:spTgt>
                                        </p:tgtEl>
                                        <p:attrNameLst>
                                          <p:attrName>style.visibility</p:attrName>
                                        </p:attrNameLst>
                                      </p:cBhvr>
                                      <p:to>
                                        <p:strVal val="visible"/>
                                      </p:to>
                                    </p:set>
                                    <p:anim calcmode="lin" valueType="num">
                                      <p:cBhvr additive="base">
                                        <p:cTn id="31" dur="500" fill="hold"/>
                                        <p:tgtEl>
                                          <p:spTgt spid="3072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22">
                                            <p:txEl>
                                              <p:pRg st="5" end="5"/>
                                            </p:txEl>
                                          </p:spTgt>
                                        </p:tgtEl>
                                        <p:attrNameLst>
                                          <p:attrName>style.visibility</p:attrName>
                                        </p:attrNameLst>
                                      </p:cBhvr>
                                      <p:to>
                                        <p:strVal val="visible"/>
                                      </p:to>
                                    </p:set>
                                    <p:anim calcmode="lin" valueType="num">
                                      <p:cBhvr additive="base">
                                        <p:cTn id="37" dur="500" fill="hold"/>
                                        <p:tgtEl>
                                          <p:spTgt spid="3072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72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0722">
                                            <p:txEl>
                                              <p:pRg st="6" end="6"/>
                                            </p:txEl>
                                          </p:spTgt>
                                        </p:tgtEl>
                                        <p:attrNameLst>
                                          <p:attrName>style.visibility</p:attrName>
                                        </p:attrNameLst>
                                      </p:cBhvr>
                                      <p:to>
                                        <p:strVal val="visible"/>
                                      </p:to>
                                    </p:set>
                                    <p:anim calcmode="lin" valueType="num">
                                      <p:cBhvr additive="base">
                                        <p:cTn id="43" dur="500" fill="hold"/>
                                        <p:tgtEl>
                                          <p:spTgt spid="3072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072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0722">
                                            <p:txEl>
                                              <p:pRg st="7" end="7"/>
                                            </p:txEl>
                                          </p:spTgt>
                                        </p:tgtEl>
                                        <p:attrNameLst>
                                          <p:attrName>style.visibility</p:attrName>
                                        </p:attrNameLst>
                                      </p:cBhvr>
                                      <p:to>
                                        <p:strVal val="visible"/>
                                      </p:to>
                                    </p:set>
                                    <p:anim calcmode="lin" valueType="num">
                                      <p:cBhvr additive="base">
                                        <p:cTn id="49" dur="500" fill="hold"/>
                                        <p:tgtEl>
                                          <p:spTgt spid="3072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072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0722">
                                            <p:txEl>
                                              <p:pRg st="8" end="8"/>
                                            </p:txEl>
                                          </p:spTgt>
                                        </p:tgtEl>
                                        <p:attrNameLst>
                                          <p:attrName>style.visibility</p:attrName>
                                        </p:attrNameLst>
                                      </p:cBhvr>
                                      <p:to>
                                        <p:strVal val="visible"/>
                                      </p:to>
                                    </p:set>
                                    <p:anim calcmode="lin" valueType="num">
                                      <p:cBhvr additive="base">
                                        <p:cTn id="55" dur="500" fill="hold"/>
                                        <p:tgtEl>
                                          <p:spTgt spid="3072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072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0722">
                                            <p:txEl>
                                              <p:pRg st="9" end="9"/>
                                            </p:txEl>
                                          </p:spTgt>
                                        </p:tgtEl>
                                        <p:attrNameLst>
                                          <p:attrName>style.visibility</p:attrName>
                                        </p:attrNameLst>
                                      </p:cBhvr>
                                      <p:to>
                                        <p:strVal val="visible"/>
                                      </p:to>
                                    </p:set>
                                    <p:anim calcmode="lin" valueType="num">
                                      <p:cBhvr additive="base">
                                        <p:cTn id="61" dur="500" fill="hold"/>
                                        <p:tgtEl>
                                          <p:spTgt spid="30722">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072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a:xfrm>
            <a:off x="528638" y="549275"/>
            <a:ext cx="8229600" cy="1143000"/>
          </a:xfrm>
        </p:spPr>
        <p:txBody>
          <a:bodyPr/>
          <a:lstStyle/>
          <a:p>
            <a:pPr algn="l" eaLnBrk="1" hangingPunct="1"/>
            <a:r>
              <a:rPr lang="zh-CN" altLang="en-US" sz="2600" smtClean="0">
                <a:solidFill>
                  <a:schemeClr val="hlink"/>
                </a:solidFill>
              </a:rPr>
              <a:t>根据下列句子及所给单词的首字母写出所缺单词，注意其形式。</a:t>
            </a:r>
          </a:p>
        </p:txBody>
      </p:sp>
      <p:sp>
        <p:nvSpPr>
          <p:cNvPr id="43010" name="Rectangle 3"/>
          <p:cNvSpPr>
            <a:spLocks noGrp="1" noChangeArrowheads="1"/>
          </p:cNvSpPr>
          <p:nvPr>
            <p:ph type="body" idx="1"/>
          </p:nvPr>
        </p:nvSpPr>
        <p:spPr>
          <a:xfrm>
            <a:off x="468313" y="1628775"/>
            <a:ext cx="8229600" cy="4527550"/>
          </a:xfrm>
        </p:spPr>
        <p:txBody>
          <a:bodyPr/>
          <a:lstStyle/>
          <a:p>
            <a:pPr eaLnBrk="1" hangingPunct="1">
              <a:lnSpc>
                <a:spcPct val="110000"/>
              </a:lnSpc>
              <a:buFontTx/>
              <a:buNone/>
            </a:pPr>
            <a:r>
              <a:rPr lang="zh-CN" altLang="zh-CN" sz="2800" smtClean="0"/>
              <a:t>1. There’re five stars on the Chinese national f_______.</a:t>
            </a:r>
          </a:p>
          <a:p>
            <a:pPr eaLnBrk="1" hangingPunct="1">
              <a:lnSpc>
                <a:spcPct val="110000"/>
              </a:lnSpc>
              <a:buFontTx/>
              <a:buNone/>
            </a:pPr>
            <a:r>
              <a:rPr lang="zh-CN" altLang="zh-CN" sz="2800" smtClean="0"/>
              <a:t>2. France l_______ in the west of Europe.</a:t>
            </a:r>
          </a:p>
          <a:p>
            <a:pPr eaLnBrk="1" hangingPunct="1">
              <a:lnSpc>
                <a:spcPct val="110000"/>
              </a:lnSpc>
              <a:buFontTx/>
              <a:buNone/>
            </a:pPr>
            <a:r>
              <a:rPr lang="zh-CN" altLang="zh-CN" sz="2800" smtClean="0"/>
              <a:t>3. It’s raining outside. I p_______ to stay at home and watch TV.</a:t>
            </a:r>
          </a:p>
          <a:p>
            <a:pPr eaLnBrk="1" hangingPunct="1">
              <a:lnSpc>
                <a:spcPct val="110000"/>
              </a:lnSpc>
              <a:buFontTx/>
              <a:buNone/>
            </a:pPr>
            <a:r>
              <a:rPr lang="zh-CN" altLang="zh-CN" sz="2800" smtClean="0"/>
              <a:t>4. Guangzhou is in the s_______ of China.</a:t>
            </a:r>
          </a:p>
          <a:p>
            <a:pPr eaLnBrk="1" hangingPunct="1">
              <a:lnSpc>
                <a:spcPct val="110000"/>
              </a:lnSpc>
              <a:buFontTx/>
              <a:buNone/>
            </a:pPr>
            <a:r>
              <a:rPr lang="zh-CN" altLang="zh-CN" sz="2800" smtClean="0"/>
              <a:t>5. T_______ the answer if you think it ’s right.</a:t>
            </a:r>
          </a:p>
          <a:p>
            <a:pPr eaLnBrk="1" hangingPunct="1">
              <a:lnSpc>
                <a:spcPct val="110000"/>
              </a:lnSpc>
              <a:buFontTx/>
              <a:buNone/>
            </a:pPr>
            <a:r>
              <a:rPr lang="zh-CN" altLang="zh-CN" sz="2800" smtClean="0"/>
              <a:t>6. There ’re many department s_______ in big cities.</a:t>
            </a:r>
          </a:p>
        </p:txBody>
      </p:sp>
      <p:sp>
        <p:nvSpPr>
          <p:cNvPr id="31748" name="Text Box 4"/>
          <p:cNvSpPr txBox="1">
            <a:spLocks noChangeArrowheads="1"/>
          </p:cNvSpPr>
          <p:nvPr/>
        </p:nvSpPr>
        <p:spPr bwMode="auto">
          <a:xfrm>
            <a:off x="7165975" y="1628775"/>
            <a:ext cx="615950" cy="488950"/>
          </a:xfrm>
          <a:prstGeom prst="rect">
            <a:avLst/>
          </a:prstGeom>
          <a:noFill/>
          <a:ln w="9525">
            <a:noFill/>
            <a:miter lim="800000"/>
            <a:headEnd/>
            <a:tailEnd/>
          </a:ln>
        </p:spPr>
        <p:txBody>
          <a:bodyPr wrap="none">
            <a:spAutoFit/>
          </a:bodyPr>
          <a:lstStyle/>
          <a:p>
            <a:r>
              <a:rPr lang="en-US" altLang="zh-CN" sz="2600">
                <a:solidFill>
                  <a:srgbClr val="FF0000"/>
                </a:solidFill>
                <a:latin typeface="Comic Sans MS" pitchFamily="66" charset="0"/>
              </a:rPr>
              <a:t>lag</a:t>
            </a:r>
          </a:p>
        </p:txBody>
      </p:sp>
      <p:sp>
        <p:nvSpPr>
          <p:cNvPr id="31749" name="Text Box 5"/>
          <p:cNvSpPr txBox="1">
            <a:spLocks noChangeArrowheads="1"/>
          </p:cNvSpPr>
          <p:nvPr/>
        </p:nvSpPr>
        <p:spPr bwMode="auto">
          <a:xfrm>
            <a:off x="1981200" y="2205038"/>
            <a:ext cx="615950" cy="487362"/>
          </a:xfrm>
          <a:prstGeom prst="rect">
            <a:avLst/>
          </a:prstGeom>
          <a:noFill/>
          <a:ln w="9525">
            <a:noFill/>
            <a:miter lim="800000"/>
            <a:headEnd/>
            <a:tailEnd/>
          </a:ln>
        </p:spPr>
        <p:txBody>
          <a:bodyPr wrap="none">
            <a:spAutoFit/>
          </a:bodyPr>
          <a:lstStyle/>
          <a:p>
            <a:r>
              <a:rPr lang="en-US" altLang="zh-CN" sz="2600">
                <a:solidFill>
                  <a:srgbClr val="FF0000"/>
                </a:solidFill>
                <a:latin typeface="Comic Sans MS" pitchFamily="66" charset="0"/>
              </a:rPr>
              <a:t>ies</a:t>
            </a:r>
          </a:p>
        </p:txBody>
      </p:sp>
      <p:sp>
        <p:nvSpPr>
          <p:cNvPr id="31750" name="Text Box 6"/>
          <p:cNvSpPr txBox="1">
            <a:spLocks noChangeArrowheads="1"/>
          </p:cNvSpPr>
          <p:nvPr/>
        </p:nvSpPr>
        <p:spPr bwMode="auto">
          <a:xfrm>
            <a:off x="4068763" y="2709863"/>
            <a:ext cx="1030287" cy="487362"/>
          </a:xfrm>
          <a:prstGeom prst="rect">
            <a:avLst/>
          </a:prstGeom>
          <a:noFill/>
          <a:ln w="9525">
            <a:noFill/>
            <a:miter lim="800000"/>
            <a:headEnd/>
            <a:tailEnd/>
          </a:ln>
        </p:spPr>
        <p:txBody>
          <a:bodyPr wrap="none">
            <a:spAutoFit/>
          </a:bodyPr>
          <a:lstStyle/>
          <a:p>
            <a:r>
              <a:rPr lang="en-US" altLang="zh-CN" sz="2600">
                <a:solidFill>
                  <a:srgbClr val="FF0000"/>
                </a:solidFill>
                <a:latin typeface="Comic Sans MS" pitchFamily="66" charset="0"/>
              </a:rPr>
              <a:t>refer</a:t>
            </a:r>
          </a:p>
        </p:txBody>
      </p:sp>
      <p:sp>
        <p:nvSpPr>
          <p:cNvPr id="31751" name="Text Box 7"/>
          <p:cNvSpPr txBox="1">
            <a:spLocks noChangeArrowheads="1"/>
          </p:cNvSpPr>
          <p:nvPr/>
        </p:nvSpPr>
        <p:spPr bwMode="auto">
          <a:xfrm>
            <a:off x="3997325" y="3789363"/>
            <a:ext cx="873125" cy="487362"/>
          </a:xfrm>
          <a:prstGeom prst="rect">
            <a:avLst/>
          </a:prstGeom>
          <a:noFill/>
          <a:ln w="9525">
            <a:noFill/>
            <a:miter lim="800000"/>
            <a:headEnd/>
            <a:tailEnd/>
          </a:ln>
        </p:spPr>
        <p:txBody>
          <a:bodyPr wrap="none">
            <a:spAutoFit/>
          </a:bodyPr>
          <a:lstStyle/>
          <a:p>
            <a:r>
              <a:rPr lang="en-US" altLang="zh-CN" sz="2600">
                <a:solidFill>
                  <a:srgbClr val="FF0000"/>
                </a:solidFill>
                <a:latin typeface="Comic Sans MS" pitchFamily="66" charset="0"/>
              </a:rPr>
              <a:t>outh</a:t>
            </a:r>
          </a:p>
        </p:txBody>
      </p:sp>
      <p:sp>
        <p:nvSpPr>
          <p:cNvPr id="31752" name="Text Box 8"/>
          <p:cNvSpPr txBox="1">
            <a:spLocks noChangeArrowheads="1"/>
          </p:cNvSpPr>
          <p:nvPr/>
        </p:nvSpPr>
        <p:spPr bwMode="auto">
          <a:xfrm>
            <a:off x="1044575" y="4365625"/>
            <a:ext cx="622300" cy="487363"/>
          </a:xfrm>
          <a:prstGeom prst="rect">
            <a:avLst/>
          </a:prstGeom>
          <a:noFill/>
          <a:ln w="9525">
            <a:noFill/>
            <a:miter lim="800000"/>
            <a:headEnd/>
            <a:tailEnd/>
          </a:ln>
        </p:spPr>
        <p:txBody>
          <a:bodyPr wrap="none">
            <a:spAutoFit/>
          </a:bodyPr>
          <a:lstStyle/>
          <a:p>
            <a:r>
              <a:rPr lang="en-US" altLang="zh-CN" sz="2600">
                <a:solidFill>
                  <a:srgbClr val="FF0000"/>
                </a:solidFill>
                <a:latin typeface="Comic Sans MS" pitchFamily="66" charset="0"/>
              </a:rPr>
              <a:t>ick</a:t>
            </a:r>
          </a:p>
        </p:txBody>
      </p:sp>
      <p:sp>
        <p:nvSpPr>
          <p:cNvPr id="31753" name="Text Box 9"/>
          <p:cNvSpPr txBox="1">
            <a:spLocks noChangeArrowheads="1"/>
          </p:cNvSpPr>
          <p:nvPr/>
        </p:nvSpPr>
        <p:spPr bwMode="auto">
          <a:xfrm>
            <a:off x="5076825" y="4941888"/>
            <a:ext cx="1011238" cy="487362"/>
          </a:xfrm>
          <a:prstGeom prst="rect">
            <a:avLst/>
          </a:prstGeom>
          <a:noFill/>
          <a:ln w="9525">
            <a:noFill/>
            <a:miter lim="800000"/>
            <a:headEnd/>
            <a:tailEnd/>
          </a:ln>
        </p:spPr>
        <p:txBody>
          <a:bodyPr wrap="none">
            <a:spAutoFit/>
          </a:bodyPr>
          <a:lstStyle/>
          <a:p>
            <a:r>
              <a:rPr lang="en-US" altLang="zh-CN" sz="2600">
                <a:solidFill>
                  <a:srgbClr val="FF0000"/>
                </a:solidFill>
                <a:latin typeface="Comic Sans MS" pitchFamily="66" charset="0"/>
              </a:rPr>
              <a:t>tores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 calcmode="lin" valueType="num">
                                      <p:cBhvr additive="base">
                                        <p:cTn id="7" dur="500" fill="hold"/>
                                        <p:tgtEl>
                                          <p:spTgt spid="31748"/>
                                        </p:tgtEl>
                                        <p:attrNameLst>
                                          <p:attrName>ppt_x</p:attrName>
                                        </p:attrNameLst>
                                      </p:cBhvr>
                                      <p:tavLst>
                                        <p:tav tm="0">
                                          <p:val>
                                            <p:strVal val="#ppt_x"/>
                                          </p:val>
                                        </p:tav>
                                        <p:tav tm="100000">
                                          <p:val>
                                            <p:strVal val="#ppt_x"/>
                                          </p:val>
                                        </p:tav>
                                      </p:tavLst>
                                    </p:anim>
                                    <p:anim calcmode="lin" valueType="num">
                                      <p:cBhvr additive="base">
                                        <p:cTn id="8"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9"/>
                                        </p:tgtEl>
                                        <p:attrNameLst>
                                          <p:attrName>style.visibility</p:attrName>
                                        </p:attrNameLst>
                                      </p:cBhvr>
                                      <p:to>
                                        <p:strVal val="visible"/>
                                      </p:to>
                                    </p:set>
                                    <p:anim calcmode="lin" valueType="num">
                                      <p:cBhvr additive="base">
                                        <p:cTn id="13" dur="500" fill="hold"/>
                                        <p:tgtEl>
                                          <p:spTgt spid="31749"/>
                                        </p:tgtEl>
                                        <p:attrNameLst>
                                          <p:attrName>ppt_x</p:attrName>
                                        </p:attrNameLst>
                                      </p:cBhvr>
                                      <p:tavLst>
                                        <p:tav tm="0">
                                          <p:val>
                                            <p:strVal val="#ppt_x"/>
                                          </p:val>
                                        </p:tav>
                                        <p:tav tm="100000">
                                          <p:val>
                                            <p:strVal val="#ppt_x"/>
                                          </p:val>
                                        </p:tav>
                                      </p:tavLst>
                                    </p:anim>
                                    <p:anim calcmode="lin" valueType="num">
                                      <p:cBhvr additive="base">
                                        <p:cTn id="14"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50"/>
                                        </p:tgtEl>
                                        <p:attrNameLst>
                                          <p:attrName>style.visibility</p:attrName>
                                        </p:attrNameLst>
                                      </p:cBhvr>
                                      <p:to>
                                        <p:strVal val="visible"/>
                                      </p:to>
                                    </p:set>
                                    <p:anim calcmode="lin" valueType="num">
                                      <p:cBhvr additive="base">
                                        <p:cTn id="19" dur="500" fill="hold"/>
                                        <p:tgtEl>
                                          <p:spTgt spid="31750"/>
                                        </p:tgtEl>
                                        <p:attrNameLst>
                                          <p:attrName>ppt_x</p:attrName>
                                        </p:attrNameLst>
                                      </p:cBhvr>
                                      <p:tavLst>
                                        <p:tav tm="0">
                                          <p:val>
                                            <p:strVal val="#ppt_x"/>
                                          </p:val>
                                        </p:tav>
                                        <p:tav tm="100000">
                                          <p:val>
                                            <p:strVal val="#ppt_x"/>
                                          </p:val>
                                        </p:tav>
                                      </p:tavLst>
                                    </p:anim>
                                    <p:anim calcmode="lin" valueType="num">
                                      <p:cBhvr additive="base">
                                        <p:cTn id="20"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51"/>
                                        </p:tgtEl>
                                        <p:attrNameLst>
                                          <p:attrName>style.visibility</p:attrName>
                                        </p:attrNameLst>
                                      </p:cBhvr>
                                      <p:to>
                                        <p:strVal val="visible"/>
                                      </p:to>
                                    </p:set>
                                    <p:anim calcmode="lin" valueType="num">
                                      <p:cBhvr additive="base">
                                        <p:cTn id="25" dur="500" fill="hold"/>
                                        <p:tgtEl>
                                          <p:spTgt spid="31751"/>
                                        </p:tgtEl>
                                        <p:attrNameLst>
                                          <p:attrName>ppt_x</p:attrName>
                                        </p:attrNameLst>
                                      </p:cBhvr>
                                      <p:tavLst>
                                        <p:tav tm="0">
                                          <p:val>
                                            <p:strVal val="#ppt_x"/>
                                          </p:val>
                                        </p:tav>
                                        <p:tav tm="100000">
                                          <p:val>
                                            <p:strVal val="#ppt_x"/>
                                          </p:val>
                                        </p:tav>
                                      </p:tavLst>
                                    </p:anim>
                                    <p:anim calcmode="lin" valueType="num">
                                      <p:cBhvr additive="base">
                                        <p:cTn id="26"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752"/>
                                        </p:tgtEl>
                                        <p:attrNameLst>
                                          <p:attrName>style.visibility</p:attrName>
                                        </p:attrNameLst>
                                      </p:cBhvr>
                                      <p:to>
                                        <p:strVal val="visible"/>
                                      </p:to>
                                    </p:set>
                                    <p:anim calcmode="lin" valueType="num">
                                      <p:cBhvr additive="base">
                                        <p:cTn id="31" dur="500" fill="hold"/>
                                        <p:tgtEl>
                                          <p:spTgt spid="31752"/>
                                        </p:tgtEl>
                                        <p:attrNameLst>
                                          <p:attrName>ppt_x</p:attrName>
                                        </p:attrNameLst>
                                      </p:cBhvr>
                                      <p:tavLst>
                                        <p:tav tm="0">
                                          <p:val>
                                            <p:strVal val="#ppt_x"/>
                                          </p:val>
                                        </p:tav>
                                        <p:tav tm="100000">
                                          <p:val>
                                            <p:strVal val="#ppt_x"/>
                                          </p:val>
                                        </p:tav>
                                      </p:tavLst>
                                    </p:anim>
                                    <p:anim calcmode="lin" valueType="num">
                                      <p:cBhvr additive="base">
                                        <p:cTn id="32"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753"/>
                                        </p:tgtEl>
                                        <p:attrNameLst>
                                          <p:attrName>style.visibility</p:attrName>
                                        </p:attrNameLst>
                                      </p:cBhvr>
                                      <p:to>
                                        <p:strVal val="visible"/>
                                      </p:to>
                                    </p:set>
                                    <p:anim calcmode="lin" valueType="num">
                                      <p:cBhvr additive="base">
                                        <p:cTn id="37" dur="500" fill="hold"/>
                                        <p:tgtEl>
                                          <p:spTgt spid="31753"/>
                                        </p:tgtEl>
                                        <p:attrNameLst>
                                          <p:attrName>ppt_x</p:attrName>
                                        </p:attrNameLst>
                                      </p:cBhvr>
                                      <p:tavLst>
                                        <p:tav tm="0">
                                          <p:val>
                                            <p:strVal val="#ppt_x"/>
                                          </p:val>
                                        </p:tav>
                                        <p:tav tm="100000">
                                          <p:val>
                                            <p:strVal val="#ppt_x"/>
                                          </p:val>
                                        </p:tav>
                                      </p:tavLst>
                                    </p:anim>
                                    <p:anim calcmode="lin" valueType="num">
                                      <p:cBhvr additive="base">
                                        <p:cTn id="38" dur="500" fill="hold"/>
                                        <p:tgtEl>
                                          <p:spTgt spid="317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ldLvl="0" autoUpdateAnimBg="0"/>
      <p:bldP spid="31749" grpId="0" bldLvl="0" autoUpdateAnimBg="0"/>
      <p:bldP spid="31750" grpId="0" bldLvl="0" autoUpdateAnimBg="0"/>
      <p:bldP spid="31751" grpId="0" bldLvl="0" autoUpdateAnimBg="0"/>
      <p:bldP spid="31752" grpId="0" bldLvl="0" autoUpdateAnimBg="0"/>
      <p:bldP spid="31753"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15"/>
          <p:cNvSpPr txBox="1">
            <a:spLocks noChangeArrowheads="1"/>
          </p:cNvSpPr>
          <p:nvPr/>
        </p:nvSpPr>
        <p:spPr bwMode="auto">
          <a:xfrm>
            <a:off x="323850" y="1557338"/>
            <a:ext cx="8424863" cy="5592762"/>
          </a:xfrm>
          <a:prstGeom prst="rect">
            <a:avLst/>
          </a:prstGeom>
          <a:noFill/>
          <a:ln w="9525">
            <a:noFill/>
            <a:miter lim="800000"/>
            <a:headEnd/>
            <a:tailEnd/>
          </a:ln>
        </p:spPr>
        <p:txBody>
          <a:bodyPr>
            <a:spAutoFit/>
          </a:bodyPr>
          <a:lstStyle/>
          <a:p>
            <a:pPr>
              <a:lnSpc>
                <a:spcPct val="110000"/>
              </a:lnSpc>
              <a:spcBef>
                <a:spcPct val="20000"/>
              </a:spcBef>
            </a:pPr>
            <a:r>
              <a:rPr lang="en-GB" altLang="en-US" sz="2600" b="1"/>
              <a:t>1. Anna had an excellent holiday this summer. Her </a:t>
            </a:r>
          </a:p>
          <a:p>
            <a:pPr>
              <a:lnSpc>
                <a:spcPct val="110000"/>
              </a:lnSpc>
              <a:spcBef>
                <a:spcPct val="20000"/>
              </a:spcBef>
            </a:pPr>
            <a:r>
              <a:rPr lang="en-GB" altLang="en-US" sz="2600" b="1"/>
              <a:t>    holiday was ____.</a:t>
            </a:r>
          </a:p>
          <a:p>
            <a:pPr>
              <a:lnSpc>
                <a:spcPct val="110000"/>
              </a:lnSpc>
              <a:spcBef>
                <a:spcPct val="20000"/>
              </a:spcBef>
            </a:pPr>
            <a:r>
              <a:rPr lang="en-GB" altLang="en-US" sz="2600" b="1"/>
              <a:t>    a. very good                             b. very boring</a:t>
            </a:r>
          </a:p>
          <a:p>
            <a:pPr>
              <a:lnSpc>
                <a:spcPct val="110000"/>
              </a:lnSpc>
              <a:spcBef>
                <a:spcPct val="20000"/>
              </a:spcBef>
            </a:pPr>
            <a:r>
              <a:rPr lang="en-GB" altLang="en-US" sz="2600" b="1"/>
              <a:t>2. Uncle John lives on the coast. His home is ____.</a:t>
            </a:r>
          </a:p>
          <a:p>
            <a:pPr>
              <a:lnSpc>
                <a:spcPct val="110000"/>
              </a:lnSpc>
              <a:spcBef>
                <a:spcPct val="20000"/>
              </a:spcBef>
            </a:pPr>
            <a:r>
              <a:rPr lang="en-GB" altLang="en-US" sz="2600" b="1"/>
              <a:t>    a. far away  from the sea         b. close to the sea</a:t>
            </a:r>
          </a:p>
          <a:p>
            <a:pPr>
              <a:lnSpc>
                <a:spcPct val="110000"/>
              </a:lnSpc>
              <a:spcBef>
                <a:spcPct val="20000"/>
              </a:spcBef>
            </a:pPr>
            <a:r>
              <a:rPr lang="en-GB" altLang="en-US" sz="2600" b="1"/>
              <a:t>3. Bruce prefers to play football. He ____ playing </a:t>
            </a:r>
          </a:p>
          <a:p>
            <a:pPr>
              <a:lnSpc>
                <a:spcPct val="110000"/>
              </a:lnSpc>
              <a:spcBef>
                <a:spcPct val="20000"/>
              </a:spcBef>
            </a:pPr>
            <a:r>
              <a:rPr lang="en-GB" altLang="en-US" sz="2600" b="1"/>
              <a:t>    football.</a:t>
            </a:r>
          </a:p>
          <a:p>
            <a:pPr>
              <a:lnSpc>
                <a:spcPct val="110000"/>
              </a:lnSpc>
              <a:spcBef>
                <a:spcPct val="20000"/>
              </a:spcBef>
            </a:pPr>
            <a:r>
              <a:rPr lang="en-GB" altLang="en-US" sz="2600" b="1"/>
              <a:t>    a. does not like                        b. likes … better</a:t>
            </a:r>
          </a:p>
          <a:p>
            <a:pPr>
              <a:lnSpc>
                <a:spcPct val="110000"/>
              </a:lnSpc>
              <a:spcBef>
                <a:spcPct val="20000"/>
              </a:spcBef>
            </a:pPr>
            <a:r>
              <a:rPr lang="en-GB" altLang="en-US" sz="2600" b="1"/>
              <a:t>4. Kelly enjoys skiing in winter. She loves ____.</a:t>
            </a:r>
          </a:p>
          <a:p>
            <a:pPr>
              <a:lnSpc>
                <a:spcPct val="110000"/>
              </a:lnSpc>
              <a:spcBef>
                <a:spcPct val="20000"/>
              </a:spcBef>
            </a:pPr>
            <a:r>
              <a:rPr lang="en-GB" altLang="en-US" sz="2600" b="1"/>
              <a:t>    a. moving over snow               b. playing in the snow</a:t>
            </a:r>
            <a:endParaRPr lang="en-US" altLang="zh-CN" sz="2600" b="1"/>
          </a:p>
        </p:txBody>
      </p:sp>
      <p:sp>
        <p:nvSpPr>
          <p:cNvPr id="44034" name="圆角矩形 5"/>
          <p:cNvSpPr>
            <a:spLocks noChangeArrowheads="1"/>
          </p:cNvSpPr>
          <p:nvPr/>
        </p:nvSpPr>
        <p:spPr bwMode="auto">
          <a:xfrm>
            <a:off x="250825" y="765175"/>
            <a:ext cx="8569325" cy="576263"/>
          </a:xfrm>
          <a:prstGeom prst="roundRect">
            <a:avLst>
              <a:gd name="adj" fmla="val 16667"/>
            </a:avLst>
          </a:prstGeom>
          <a:noFill/>
          <a:ln w="9525">
            <a:noFill/>
            <a:round/>
            <a:headEnd/>
            <a:tailEnd/>
          </a:ln>
        </p:spPr>
        <p:txBody>
          <a:bodyPr anchor="ctr"/>
          <a:lstStyle/>
          <a:p>
            <a:r>
              <a:rPr lang="en-GB" altLang="en-US" sz="2600" b="1">
                <a:solidFill>
                  <a:schemeClr val="hlink"/>
                </a:solidFill>
                <a:latin typeface="Calibri" pitchFamily="34" charset="0"/>
              </a:rPr>
              <a:t>The words and phrase in italics are from the article on page 17. Circle the correct answers to complete these sentences.</a:t>
            </a:r>
            <a:endParaRPr lang="en-US" altLang="zh-CN" sz="2600" b="1">
              <a:solidFill>
                <a:schemeClr val="hlink"/>
              </a:solidFill>
              <a:latin typeface="Calibri" pitchFamily="34" charset="0"/>
            </a:endParaRPr>
          </a:p>
        </p:txBody>
      </p:sp>
      <p:sp>
        <p:nvSpPr>
          <p:cNvPr id="32772" name="TextBox 6"/>
          <p:cNvSpPr txBox="1">
            <a:spLocks noChangeArrowheads="1"/>
          </p:cNvSpPr>
          <p:nvPr/>
        </p:nvSpPr>
        <p:spPr bwMode="auto">
          <a:xfrm>
            <a:off x="2771775" y="46038"/>
            <a:ext cx="4695825" cy="63976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0070C0"/>
                </a:solidFill>
                <a:effectLst>
                  <a:outerShdw blurRad="38100" dist="38100" dir="2700000" algn="tl">
                    <a:srgbClr val="C0C0C0"/>
                  </a:outerShdw>
                </a:effectLst>
                <a:latin typeface="Cooper Black" pitchFamily="18" charset="0"/>
                <a:ea typeface="+mn-ea"/>
              </a:rPr>
              <a:t>Vocabulary</a:t>
            </a:r>
            <a:r>
              <a:rPr lang="zh-CN" altLang="en-US" sz="3600" b="1">
                <a:solidFill>
                  <a:srgbClr val="0070C0"/>
                </a:solidFill>
                <a:effectLst>
                  <a:outerShdw blurRad="38100" dist="38100" dir="2700000" algn="tl">
                    <a:srgbClr val="C0C0C0"/>
                  </a:outerShdw>
                </a:effectLst>
                <a:latin typeface="Cooper Black" pitchFamily="18" charset="0"/>
                <a:ea typeface="+mn-ea"/>
              </a:rPr>
              <a:t> C1</a:t>
            </a:r>
          </a:p>
        </p:txBody>
      </p:sp>
      <p:sp>
        <p:nvSpPr>
          <p:cNvPr id="32773" name="椭圆 9"/>
          <p:cNvSpPr>
            <a:spLocks noChangeArrowheads="1"/>
          </p:cNvSpPr>
          <p:nvPr/>
        </p:nvSpPr>
        <p:spPr bwMode="auto">
          <a:xfrm>
            <a:off x="611188" y="2708275"/>
            <a:ext cx="515937" cy="447675"/>
          </a:xfrm>
          <a:prstGeom prst="ellipse">
            <a:avLst/>
          </a:prstGeom>
          <a:noFill/>
          <a:ln w="28575">
            <a:solidFill>
              <a:srgbClr val="FF0000"/>
            </a:solidFill>
            <a:round/>
            <a:headEnd/>
            <a:tailEnd/>
          </a:ln>
        </p:spPr>
        <p:txBody>
          <a:bodyPr anchor="ctr"/>
          <a:lstStyle/>
          <a:p>
            <a:pPr algn="ctr"/>
            <a:endParaRPr lang="zh-CN" altLang="en-US">
              <a:solidFill>
                <a:srgbClr val="FFFFFF"/>
              </a:solidFill>
              <a:latin typeface="Calibri" pitchFamily="34" charset="0"/>
            </a:endParaRPr>
          </a:p>
        </p:txBody>
      </p:sp>
      <p:sp>
        <p:nvSpPr>
          <p:cNvPr id="32774" name="椭圆 10"/>
          <p:cNvSpPr>
            <a:spLocks noChangeArrowheads="1"/>
          </p:cNvSpPr>
          <p:nvPr/>
        </p:nvSpPr>
        <p:spPr bwMode="auto">
          <a:xfrm>
            <a:off x="5364163" y="3717925"/>
            <a:ext cx="484187" cy="409575"/>
          </a:xfrm>
          <a:prstGeom prst="ellipse">
            <a:avLst/>
          </a:prstGeom>
          <a:noFill/>
          <a:ln w="28575">
            <a:solidFill>
              <a:srgbClr val="FF0000"/>
            </a:solidFill>
            <a:round/>
            <a:headEnd/>
            <a:tailEnd/>
          </a:ln>
        </p:spPr>
        <p:txBody>
          <a:bodyPr anchor="ctr"/>
          <a:lstStyle/>
          <a:p>
            <a:pPr algn="ctr"/>
            <a:endParaRPr lang="zh-CN" altLang="en-US">
              <a:solidFill>
                <a:srgbClr val="FFFFFF"/>
              </a:solidFill>
              <a:latin typeface="Calibri" pitchFamily="34" charset="0"/>
            </a:endParaRPr>
          </a:p>
        </p:txBody>
      </p:sp>
      <p:sp>
        <p:nvSpPr>
          <p:cNvPr id="32775" name="椭圆 11"/>
          <p:cNvSpPr>
            <a:spLocks noChangeArrowheads="1"/>
          </p:cNvSpPr>
          <p:nvPr/>
        </p:nvSpPr>
        <p:spPr bwMode="auto">
          <a:xfrm>
            <a:off x="5292725" y="5229225"/>
            <a:ext cx="474663" cy="447675"/>
          </a:xfrm>
          <a:prstGeom prst="ellipse">
            <a:avLst/>
          </a:prstGeom>
          <a:noFill/>
          <a:ln w="28575">
            <a:solidFill>
              <a:srgbClr val="FF0000"/>
            </a:solidFill>
            <a:round/>
            <a:headEnd/>
            <a:tailEnd/>
          </a:ln>
        </p:spPr>
        <p:txBody>
          <a:bodyPr anchor="ctr"/>
          <a:lstStyle/>
          <a:p>
            <a:pPr algn="ctr"/>
            <a:endParaRPr lang="zh-CN" altLang="en-US">
              <a:solidFill>
                <a:srgbClr val="FFFFFF"/>
              </a:solidFill>
              <a:latin typeface="Calibri" pitchFamily="34" charset="0"/>
            </a:endParaRPr>
          </a:p>
        </p:txBody>
      </p:sp>
      <p:sp>
        <p:nvSpPr>
          <p:cNvPr id="32776" name="椭圆 12"/>
          <p:cNvSpPr>
            <a:spLocks noChangeArrowheads="1"/>
          </p:cNvSpPr>
          <p:nvPr/>
        </p:nvSpPr>
        <p:spPr bwMode="auto">
          <a:xfrm>
            <a:off x="684213" y="6308725"/>
            <a:ext cx="455612" cy="414338"/>
          </a:xfrm>
          <a:prstGeom prst="ellipse">
            <a:avLst/>
          </a:prstGeom>
          <a:noFill/>
          <a:ln w="28575">
            <a:solidFill>
              <a:srgbClr val="FF0000"/>
            </a:solidFill>
            <a:round/>
            <a:headEnd/>
            <a:tailEnd/>
          </a:ln>
        </p:spPr>
        <p:txBody>
          <a:bodyPr anchor="ctr"/>
          <a:lstStyle/>
          <a:p>
            <a:pPr algn="ctr"/>
            <a:endParaRPr lang="zh-CN" altLang="en-US">
              <a:solidFill>
                <a:srgbClr val="FFFFFF"/>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fade">
                                      <p:cBhvr>
                                        <p:cTn id="7" dur="1000"/>
                                        <p:tgtEl>
                                          <p:spTgt spid="32773"/>
                                        </p:tgtEl>
                                      </p:cBhvr>
                                    </p:animEffect>
                                    <p:anim calcmode="lin" valueType="num">
                                      <p:cBhvr>
                                        <p:cTn id="8" dur="1000" fill="hold"/>
                                        <p:tgtEl>
                                          <p:spTgt spid="32773"/>
                                        </p:tgtEl>
                                        <p:attrNameLst>
                                          <p:attrName>ppt_x</p:attrName>
                                        </p:attrNameLst>
                                      </p:cBhvr>
                                      <p:tavLst>
                                        <p:tav tm="0">
                                          <p:val>
                                            <p:strVal val="#ppt_x"/>
                                          </p:val>
                                        </p:tav>
                                        <p:tav tm="100000">
                                          <p:val>
                                            <p:strVal val="#ppt_x"/>
                                          </p:val>
                                        </p:tav>
                                      </p:tavLst>
                                    </p:anim>
                                    <p:anim calcmode="lin" valueType="num">
                                      <p:cBhvr>
                                        <p:cTn id="9" dur="1000" fill="hold"/>
                                        <p:tgtEl>
                                          <p:spTgt spid="3277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2774"/>
                                        </p:tgtEl>
                                        <p:attrNameLst>
                                          <p:attrName>style.visibility</p:attrName>
                                        </p:attrNameLst>
                                      </p:cBhvr>
                                      <p:to>
                                        <p:strVal val="visible"/>
                                      </p:to>
                                    </p:set>
                                    <p:animEffect transition="in" filter="fade">
                                      <p:cBhvr>
                                        <p:cTn id="14" dur="1000"/>
                                        <p:tgtEl>
                                          <p:spTgt spid="32774"/>
                                        </p:tgtEl>
                                      </p:cBhvr>
                                    </p:animEffect>
                                    <p:anim calcmode="lin" valueType="num">
                                      <p:cBhvr>
                                        <p:cTn id="15" dur="1000" fill="hold"/>
                                        <p:tgtEl>
                                          <p:spTgt spid="32774"/>
                                        </p:tgtEl>
                                        <p:attrNameLst>
                                          <p:attrName>ppt_x</p:attrName>
                                        </p:attrNameLst>
                                      </p:cBhvr>
                                      <p:tavLst>
                                        <p:tav tm="0">
                                          <p:val>
                                            <p:strVal val="#ppt_x"/>
                                          </p:val>
                                        </p:tav>
                                        <p:tav tm="100000">
                                          <p:val>
                                            <p:strVal val="#ppt_x"/>
                                          </p:val>
                                        </p:tav>
                                      </p:tavLst>
                                    </p:anim>
                                    <p:anim calcmode="lin" valueType="num">
                                      <p:cBhvr>
                                        <p:cTn id="16" dur="1000" fill="hold"/>
                                        <p:tgtEl>
                                          <p:spTgt spid="327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775"/>
                                        </p:tgtEl>
                                        <p:attrNameLst>
                                          <p:attrName>style.visibility</p:attrName>
                                        </p:attrNameLst>
                                      </p:cBhvr>
                                      <p:to>
                                        <p:strVal val="visible"/>
                                      </p:to>
                                    </p:set>
                                    <p:animEffect transition="in" filter="fade">
                                      <p:cBhvr>
                                        <p:cTn id="21" dur="1000"/>
                                        <p:tgtEl>
                                          <p:spTgt spid="32775"/>
                                        </p:tgtEl>
                                      </p:cBhvr>
                                    </p:animEffect>
                                    <p:anim calcmode="lin" valueType="num">
                                      <p:cBhvr>
                                        <p:cTn id="22" dur="1000" fill="hold"/>
                                        <p:tgtEl>
                                          <p:spTgt spid="32775"/>
                                        </p:tgtEl>
                                        <p:attrNameLst>
                                          <p:attrName>ppt_x</p:attrName>
                                        </p:attrNameLst>
                                      </p:cBhvr>
                                      <p:tavLst>
                                        <p:tav tm="0">
                                          <p:val>
                                            <p:strVal val="#ppt_x"/>
                                          </p:val>
                                        </p:tav>
                                        <p:tav tm="100000">
                                          <p:val>
                                            <p:strVal val="#ppt_x"/>
                                          </p:val>
                                        </p:tav>
                                      </p:tavLst>
                                    </p:anim>
                                    <p:anim calcmode="lin" valueType="num">
                                      <p:cBhvr>
                                        <p:cTn id="23" dur="1000" fill="hold"/>
                                        <p:tgtEl>
                                          <p:spTgt spid="3277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2776"/>
                                        </p:tgtEl>
                                        <p:attrNameLst>
                                          <p:attrName>style.visibility</p:attrName>
                                        </p:attrNameLst>
                                      </p:cBhvr>
                                      <p:to>
                                        <p:strVal val="visible"/>
                                      </p:to>
                                    </p:set>
                                    <p:animEffect transition="in" filter="fade">
                                      <p:cBhvr>
                                        <p:cTn id="28" dur="1000"/>
                                        <p:tgtEl>
                                          <p:spTgt spid="32776"/>
                                        </p:tgtEl>
                                      </p:cBhvr>
                                    </p:animEffect>
                                    <p:anim calcmode="lin" valueType="num">
                                      <p:cBhvr>
                                        <p:cTn id="29" dur="1000" fill="hold"/>
                                        <p:tgtEl>
                                          <p:spTgt spid="32776"/>
                                        </p:tgtEl>
                                        <p:attrNameLst>
                                          <p:attrName>ppt_x</p:attrName>
                                        </p:attrNameLst>
                                      </p:cBhvr>
                                      <p:tavLst>
                                        <p:tav tm="0">
                                          <p:val>
                                            <p:strVal val="#ppt_x"/>
                                          </p:val>
                                        </p:tav>
                                        <p:tav tm="100000">
                                          <p:val>
                                            <p:strVal val="#ppt_x"/>
                                          </p:val>
                                        </p:tav>
                                      </p:tavLst>
                                    </p:anim>
                                    <p:anim calcmode="lin" valueType="num">
                                      <p:cBhvr>
                                        <p:cTn id="30" dur="1000" fill="hold"/>
                                        <p:tgtEl>
                                          <p:spTgt spid="327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autoUpdateAnimBg="0"/>
      <p:bldP spid="32774" grpId="0" bldLvl="0" animBg="1" autoUpdateAnimBg="0"/>
      <p:bldP spid="32775" grpId="0" bldLvl="0" animBg="1" autoUpdateAnimBg="0"/>
      <p:bldP spid="32776"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074" name="WordArt 12"/>
          <p:cNvPicPr>
            <a:picLocks noChangeArrowheads="1"/>
          </p:cNvPicPr>
          <p:nvPr/>
        </p:nvPicPr>
        <p:blipFill>
          <a:blip r:embed="rId3"/>
          <a:srcRect/>
          <a:stretch>
            <a:fillRect/>
          </a:stretch>
        </p:blipFill>
        <p:spPr bwMode="auto">
          <a:xfrm>
            <a:off x="4852988" y="109538"/>
            <a:ext cx="4041775" cy="2103437"/>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AutoShape 2"/>
          <p:cNvSpPr>
            <a:spLocks noChangeArrowheads="1"/>
          </p:cNvSpPr>
          <p:nvPr/>
        </p:nvSpPr>
        <p:spPr bwMode="auto">
          <a:xfrm>
            <a:off x="323850" y="260350"/>
            <a:ext cx="1079500" cy="431800"/>
          </a:xfrm>
          <a:prstGeom prst="flowChartDelay">
            <a:avLst/>
          </a:prstGeom>
          <a:solidFill>
            <a:srgbClr val="FFFF00"/>
          </a:solidFill>
          <a:ln w="9525">
            <a:solidFill>
              <a:srgbClr val="FFFF00"/>
            </a:solidFill>
            <a:miter lim="800000"/>
            <a:headEnd/>
            <a:tailEnd/>
          </a:ln>
        </p:spPr>
        <p:txBody>
          <a:bodyPr wrap="none" anchor="ctr"/>
          <a:lstStyle/>
          <a:p>
            <a:pPr algn="ctr"/>
            <a:r>
              <a:rPr lang="zh-CN" altLang="zh-CN" sz="2800" b="1">
                <a:solidFill>
                  <a:srgbClr val="006600"/>
                </a:solidFill>
              </a:rPr>
              <a:t>C2</a:t>
            </a:r>
          </a:p>
        </p:txBody>
      </p:sp>
      <p:sp>
        <p:nvSpPr>
          <p:cNvPr id="45058" name="Text Box 3"/>
          <p:cNvSpPr txBox="1">
            <a:spLocks noChangeArrowheads="1"/>
          </p:cNvSpPr>
          <p:nvPr/>
        </p:nvSpPr>
        <p:spPr bwMode="auto">
          <a:xfrm>
            <a:off x="1620838" y="117475"/>
            <a:ext cx="6551612" cy="1066800"/>
          </a:xfrm>
          <a:prstGeom prst="rect">
            <a:avLst/>
          </a:prstGeom>
          <a:noFill/>
          <a:ln w="9525">
            <a:noFill/>
            <a:miter lim="800000"/>
            <a:headEnd/>
            <a:tailEnd/>
          </a:ln>
        </p:spPr>
        <p:txBody>
          <a:bodyPr>
            <a:spAutoFit/>
          </a:bodyPr>
          <a:lstStyle/>
          <a:p>
            <a:pPr>
              <a:spcBef>
                <a:spcPct val="50000"/>
              </a:spcBef>
            </a:pPr>
            <a:r>
              <a:rPr lang="zh-CN" altLang="zh-CN" sz="3200" b="1">
                <a:solidFill>
                  <a:srgbClr val="0000FF"/>
                </a:solidFill>
              </a:rPr>
              <a:t>Complete the passage below with the words from the box.</a:t>
            </a:r>
          </a:p>
        </p:txBody>
      </p:sp>
      <p:sp>
        <p:nvSpPr>
          <p:cNvPr id="45059" name="Text Box 4"/>
          <p:cNvSpPr txBox="1">
            <a:spLocks noChangeArrowheads="1"/>
          </p:cNvSpPr>
          <p:nvPr/>
        </p:nvSpPr>
        <p:spPr bwMode="auto">
          <a:xfrm>
            <a:off x="395288" y="1125538"/>
            <a:ext cx="7991475" cy="1066800"/>
          </a:xfrm>
          <a:prstGeom prst="rect">
            <a:avLst/>
          </a:prstGeom>
          <a:solidFill>
            <a:srgbClr val="CCFF33"/>
          </a:solidFill>
          <a:ln w="9525">
            <a:noFill/>
            <a:miter lim="800000"/>
            <a:headEnd/>
            <a:tailEnd/>
          </a:ln>
        </p:spPr>
        <p:txBody>
          <a:bodyPr>
            <a:spAutoFit/>
          </a:bodyPr>
          <a:lstStyle/>
          <a:p>
            <a:pPr>
              <a:spcBef>
                <a:spcPct val="50000"/>
              </a:spcBef>
            </a:pPr>
            <a:r>
              <a:rPr lang="zh-CN" altLang="zh-CN" sz="3200" b="1"/>
              <a:t>department stores  lies	prefer to    Europe   perfect</a:t>
            </a:r>
          </a:p>
        </p:txBody>
      </p:sp>
      <p:sp>
        <p:nvSpPr>
          <p:cNvPr id="45060" name="Text Box 5"/>
          <p:cNvSpPr txBox="1">
            <a:spLocks noChangeArrowheads="1"/>
          </p:cNvSpPr>
          <p:nvPr/>
        </p:nvSpPr>
        <p:spPr bwMode="auto">
          <a:xfrm>
            <a:off x="501650" y="2565400"/>
            <a:ext cx="8642350" cy="4192588"/>
          </a:xfrm>
          <a:prstGeom prst="rect">
            <a:avLst/>
          </a:prstGeom>
          <a:noFill/>
          <a:ln w="9525">
            <a:noFill/>
            <a:miter lim="800000"/>
            <a:headEnd/>
            <a:tailEnd/>
          </a:ln>
        </p:spPr>
        <p:txBody>
          <a:bodyPr>
            <a:spAutoFit/>
          </a:bodyPr>
          <a:lstStyle/>
          <a:p>
            <a:pPr>
              <a:lnSpc>
                <a:spcPct val="90000"/>
              </a:lnSpc>
              <a:spcBef>
                <a:spcPct val="50000"/>
              </a:spcBef>
            </a:pPr>
            <a:r>
              <a:rPr lang="zh-CN" altLang="zh-CN" sz="2800" b="1"/>
              <a:t>Beijing is the capital of China. It (1) ____ in the north of the country.</a:t>
            </a:r>
          </a:p>
          <a:p>
            <a:pPr>
              <a:lnSpc>
                <a:spcPct val="90000"/>
              </a:lnSpc>
              <a:spcBef>
                <a:spcPct val="50000"/>
              </a:spcBef>
            </a:pPr>
            <a:r>
              <a:rPr lang="zh-CN" altLang="zh-CN" sz="2800" b="1"/>
              <a:t>In the city centre, there are many museums. If you want to learn something about China’s past, you can visit the Palace Museum. It is very different from the buildings in (2)________.</a:t>
            </a:r>
          </a:p>
          <a:p>
            <a:pPr>
              <a:lnSpc>
                <a:spcPct val="90000"/>
              </a:lnSpc>
              <a:spcBef>
                <a:spcPct val="50000"/>
              </a:spcBef>
            </a:pPr>
            <a:r>
              <a:rPr lang="zh-CN" altLang="zh-CN" sz="2800" b="1"/>
              <a:t>If you (3)_________ go shopping, there are many big ________________ in Beijing.</a:t>
            </a:r>
          </a:p>
          <a:p>
            <a:pPr>
              <a:lnSpc>
                <a:spcPct val="90000"/>
              </a:lnSpc>
              <a:spcBef>
                <a:spcPct val="50000"/>
              </a:spcBef>
            </a:pPr>
            <a:r>
              <a:rPr lang="zh-CN" altLang="zh-CN" sz="2800" b="1"/>
              <a:t>Beijing is the (5)________ place for tourists.</a:t>
            </a:r>
          </a:p>
        </p:txBody>
      </p:sp>
      <p:sp>
        <p:nvSpPr>
          <p:cNvPr id="33798" name="Text Box 6"/>
          <p:cNvSpPr txBox="1">
            <a:spLocks noChangeArrowheads="1"/>
          </p:cNvSpPr>
          <p:nvPr/>
        </p:nvSpPr>
        <p:spPr bwMode="auto">
          <a:xfrm>
            <a:off x="6659563" y="2492375"/>
            <a:ext cx="1512887" cy="519113"/>
          </a:xfrm>
          <a:prstGeom prst="rect">
            <a:avLst/>
          </a:prstGeom>
          <a:noFill/>
          <a:ln w="9525">
            <a:noFill/>
            <a:miter lim="800000"/>
            <a:headEnd/>
            <a:tailEnd/>
          </a:ln>
        </p:spPr>
        <p:txBody>
          <a:bodyPr>
            <a:spAutoFit/>
          </a:bodyPr>
          <a:lstStyle/>
          <a:p>
            <a:pPr>
              <a:spcBef>
                <a:spcPct val="50000"/>
              </a:spcBef>
            </a:pPr>
            <a:r>
              <a:rPr lang="zh-CN" altLang="zh-CN" sz="2800" b="1">
                <a:solidFill>
                  <a:schemeClr val="hlink"/>
                </a:solidFill>
              </a:rPr>
              <a:t>lies</a:t>
            </a:r>
          </a:p>
        </p:txBody>
      </p:sp>
      <p:sp>
        <p:nvSpPr>
          <p:cNvPr id="33799" name="Text Box 7"/>
          <p:cNvSpPr txBox="1">
            <a:spLocks noChangeArrowheads="1"/>
          </p:cNvSpPr>
          <p:nvPr/>
        </p:nvSpPr>
        <p:spPr bwMode="auto">
          <a:xfrm>
            <a:off x="6227763" y="4652963"/>
            <a:ext cx="1584325" cy="519112"/>
          </a:xfrm>
          <a:prstGeom prst="rect">
            <a:avLst/>
          </a:prstGeom>
          <a:noFill/>
          <a:ln w="9525">
            <a:noFill/>
            <a:miter lim="800000"/>
            <a:headEnd/>
            <a:tailEnd/>
          </a:ln>
        </p:spPr>
        <p:txBody>
          <a:bodyPr>
            <a:spAutoFit/>
          </a:bodyPr>
          <a:lstStyle/>
          <a:p>
            <a:pPr>
              <a:spcBef>
                <a:spcPct val="50000"/>
              </a:spcBef>
            </a:pPr>
            <a:r>
              <a:rPr lang="zh-CN" altLang="zh-CN" sz="2800" b="1">
                <a:solidFill>
                  <a:schemeClr val="hlink"/>
                </a:solidFill>
              </a:rPr>
              <a:t>Europe</a:t>
            </a:r>
          </a:p>
        </p:txBody>
      </p:sp>
      <p:sp>
        <p:nvSpPr>
          <p:cNvPr id="33800" name="Text Box 8"/>
          <p:cNvSpPr txBox="1">
            <a:spLocks noChangeArrowheads="1"/>
          </p:cNvSpPr>
          <p:nvPr/>
        </p:nvSpPr>
        <p:spPr bwMode="auto">
          <a:xfrm>
            <a:off x="2124075" y="5229225"/>
            <a:ext cx="1727200" cy="519113"/>
          </a:xfrm>
          <a:prstGeom prst="rect">
            <a:avLst/>
          </a:prstGeom>
          <a:noFill/>
          <a:ln w="9525">
            <a:noFill/>
            <a:miter lim="800000"/>
            <a:headEnd/>
            <a:tailEnd/>
          </a:ln>
        </p:spPr>
        <p:txBody>
          <a:bodyPr>
            <a:spAutoFit/>
          </a:bodyPr>
          <a:lstStyle/>
          <a:p>
            <a:pPr>
              <a:spcBef>
                <a:spcPct val="50000"/>
              </a:spcBef>
            </a:pPr>
            <a:r>
              <a:rPr lang="zh-CN" altLang="zh-CN" sz="2800" b="1">
                <a:solidFill>
                  <a:schemeClr val="hlink"/>
                </a:solidFill>
              </a:rPr>
              <a:t>prefer to</a:t>
            </a:r>
          </a:p>
        </p:txBody>
      </p:sp>
      <p:sp>
        <p:nvSpPr>
          <p:cNvPr id="33801" name="Text Box 9"/>
          <p:cNvSpPr txBox="1">
            <a:spLocks noChangeArrowheads="1"/>
          </p:cNvSpPr>
          <p:nvPr/>
        </p:nvSpPr>
        <p:spPr bwMode="auto">
          <a:xfrm>
            <a:off x="1116013" y="5661025"/>
            <a:ext cx="3455987" cy="519113"/>
          </a:xfrm>
          <a:prstGeom prst="rect">
            <a:avLst/>
          </a:prstGeom>
          <a:noFill/>
          <a:ln w="9525">
            <a:noFill/>
            <a:miter lim="800000"/>
            <a:headEnd/>
            <a:tailEnd/>
          </a:ln>
        </p:spPr>
        <p:txBody>
          <a:bodyPr>
            <a:spAutoFit/>
          </a:bodyPr>
          <a:lstStyle/>
          <a:p>
            <a:pPr>
              <a:spcBef>
                <a:spcPct val="50000"/>
              </a:spcBef>
            </a:pPr>
            <a:r>
              <a:rPr lang="zh-CN" altLang="zh-CN" sz="2800" b="1">
                <a:solidFill>
                  <a:schemeClr val="hlink"/>
                </a:solidFill>
              </a:rPr>
              <a:t>department stores</a:t>
            </a:r>
          </a:p>
        </p:txBody>
      </p:sp>
      <p:sp>
        <p:nvSpPr>
          <p:cNvPr id="33802" name="Text Box 10"/>
          <p:cNvSpPr txBox="1">
            <a:spLocks noChangeArrowheads="1"/>
          </p:cNvSpPr>
          <p:nvPr/>
        </p:nvSpPr>
        <p:spPr bwMode="auto">
          <a:xfrm>
            <a:off x="3419475" y="6165850"/>
            <a:ext cx="1727200" cy="519113"/>
          </a:xfrm>
          <a:prstGeom prst="rect">
            <a:avLst/>
          </a:prstGeom>
          <a:noFill/>
          <a:ln w="9525">
            <a:noFill/>
            <a:miter lim="800000"/>
            <a:headEnd/>
            <a:tailEnd/>
          </a:ln>
        </p:spPr>
        <p:txBody>
          <a:bodyPr>
            <a:spAutoFit/>
          </a:bodyPr>
          <a:lstStyle/>
          <a:p>
            <a:pPr>
              <a:spcBef>
                <a:spcPct val="50000"/>
              </a:spcBef>
            </a:pPr>
            <a:r>
              <a:rPr lang="zh-CN" altLang="zh-CN" sz="2800" b="1">
                <a:solidFill>
                  <a:schemeClr val="hlink"/>
                </a:solidFill>
              </a:rPr>
              <a:t>perfect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anim to="" calcmode="lin" valueType="num">
                                      <p:cBhvr>
                                        <p:cTn id="7" dur="1" fill="hold"/>
                                        <p:tgtEl>
                                          <p:spTgt spid="33798"/>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3799"/>
                                        </p:tgtEl>
                                        <p:attrNameLst>
                                          <p:attrName>style.visibility</p:attrName>
                                        </p:attrNameLst>
                                      </p:cBhvr>
                                      <p:to>
                                        <p:strVal val="visible"/>
                                      </p:to>
                                    </p:set>
                                    <p:anim to="" calcmode="lin" valueType="num">
                                      <p:cBhvr>
                                        <p:cTn id="12" dur="1" fill="hold"/>
                                        <p:tgtEl>
                                          <p:spTgt spid="3379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3800"/>
                                        </p:tgtEl>
                                        <p:attrNameLst>
                                          <p:attrName>style.visibility</p:attrName>
                                        </p:attrNameLst>
                                      </p:cBhvr>
                                      <p:to>
                                        <p:strVal val="visible"/>
                                      </p:to>
                                    </p:set>
                                    <p:anim to="" calcmode="lin" valueType="num">
                                      <p:cBhvr>
                                        <p:cTn id="17" dur="1" fill="hold"/>
                                        <p:tgtEl>
                                          <p:spTgt spid="33800"/>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3801"/>
                                        </p:tgtEl>
                                        <p:attrNameLst>
                                          <p:attrName>style.visibility</p:attrName>
                                        </p:attrNameLst>
                                      </p:cBhvr>
                                      <p:to>
                                        <p:strVal val="visible"/>
                                      </p:to>
                                    </p:set>
                                    <p:anim to="" calcmode="lin" valueType="num">
                                      <p:cBhvr>
                                        <p:cTn id="22" dur="1" fill="hold"/>
                                        <p:tgtEl>
                                          <p:spTgt spid="33801"/>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3802"/>
                                        </p:tgtEl>
                                        <p:attrNameLst>
                                          <p:attrName>style.visibility</p:attrName>
                                        </p:attrNameLst>
                                      </p:cBhvr>
                                      <p:to>
                                        <p:strVal val="visible"/>
                                      </p:to>
                                    </p:set>
                                    <p:anim to="" calcmode="lin" valueType="num">
                                      <p:cBhvr>
                                        <p:cTn id="27" dur="1" fill="hold"/>
                                        <p:tgtEl>
                                          <p:spTgt spid="3380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autoUpdateAnimBg="0"/>
      <p:bldP spid="33799" grpId="0" autoUpdateAnimBg="0"/>
      <p:bldP spid="33800" grpId="0" autoUpdateAnimBg="0"/>
      <p:bldP spid="33801" grpId="0" autoUpdateAnimBg="0"/>
      <p:bldP spid="3380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6"/>
          <p:cNvPicPr>
            <a:picLocks noChangeAspect="1" noChangeArrowheads="1"/>
          </p:cNvPicPr>
          <p:nvPr/>
        </p:nvPicPr>
        <p:blipFill>
          <a:blip r:embed="rId3"/>
          <a:srcRect/>
          <a:stretch>
            <a:fillRect/>
          </a:stretch>
        </p:blipFill>
        <p:spPr bwMode="auto">
          <a:xfrm>
            <a:off x="66675" y="12700"/>
            <a:ext cx="9083675" cy="6851650"/>
          </a:xfrm>
          <a:prstGeom prst="rect">
            <a:avLst/>
          </a:prstGeom>
          <a:noFill/>
          <a:ln w="9525">
            <a:noFill/>
            <a:miter lim="800000"/>
            <a:headEnd/>
            <a:tailEnd/>
          </a:ln>
        </p:spPr>
      </p:pic>
      <p:sp>
        <p:nvSpPr>
          <p:cNvPr id="46082" name="TextBox 3"/>
          <p:cNvSpPr txBox="1">
            <a:spLocks noChangeArrowheads="1"/>
          </p:cNvSpPr>
          <p:nvPr/>
        </p:nvSpPr>
        <p:spPr bwMode="auto">
          <a:xfrm>
            <a:off x="571500" y="357188"/>
            <a:ext cx="5000625" cy="584200"/>
          </a:xfrm>
          <a:prstGeom prst="rect">
            <a:avLst/>
          </a:prstGeom>
          <a:noFill/>
          <a:ln w="9525">
            <a:noFill/>
            <a:miter lim="800000"/>
            <a:headEnd/>
            <a:tailEnd/>
          </a:ln>
        </p:spPr>
        <p:txBody>
          <a:bodyPr>
            <a:spAutoFit/>
          </a:bodyPr>
          <a:lstStyle/>
          <a:p>
            <a:r>
              <a:rPr lang="en-US" altLang="zh-CN" sz="3200" b="1">
                <a:solidFill>
                  <a:srgbClr val="403152"/>
                </a:solidFill>
                <a:latin typeface="Bradley Hand ITC"/>
              </a:rPr>
              <a:t>Now, read the article again.</a:t>
            </a:r>
            <a:endParaRPr lang="zh-CN" altLang="en-US" sz="3200" b="1">
              <a:solidFill>
                <a:srgbClr val="403152"/>
              </a:solidFill>
              <a:latin typeface="Bradley Hand ITC"/>
            </a:endParaRPr>
          </a:p>
        </p:txBody>
      </p:sp>
      <p:pic>
        <p:nvPicPr>
          <p:cNvPr id="34820" name="U2 Reading (2-1).wav">
            <a:hlinkClick r:id="" action="ppaction://media"/>
          </p:cNvPr>
          <p:cNvPicPr>
            <a:picLocks noRot="1" noChangeAspect="1" noChangeArrowheads="1"/>
          </p:cNvPicPr>
          <p:nvPr>
            <a:wavAudioFile r:embed="rId1" name="U2 Reading (2-1).wav"/>
          </p:nvPr>
        </p:nvPicPr>
        <p:blipFill>
          <a:blip r:embed="rId4"/>
          <a:srcRect/>
          <a:stretch>
            <a:fillRect/>
          </a:stretch>
        </p:blipFill>
        <p:spPr bwMode="auto">
          <a:xfrm>
            <a:off x="5645150" y="1428750"/>
            <a:ext cx="511175" cy="512763"/>
          </a:xfrm>
          <a:prstGeom prst="rect">
            <a:avLst/>
          </a:prstGeom>
          <a:noFill/>
          <a:ln w="9525">
            <a:noFill/>
            <a:miter lim="800000"/>
            <a:headEnd/>
            <a:tailEnd/>
          </a:ln>
        </p:spPr>
      </p:pic>
      <p:pic>
        <p:nvPicPr>
          <p:cNvPr id="46084" name="图片 2" descr="004.gif"/>
          <p:cNvPicPr>
            <a:picLocks noChangeAspect="1" noChangeArrowheads="1"/>
          </p:cNvPicPr>
          <p:nvPr/>
        </p:nvPicPr>
        <p:blipFill>
          <a:blip r:embed="rId5"/>
          <a:srcRect/>
          <a:stretch>
            <a:fillRect/>
          </a:stretch>
        </p:blipFill>
        <p:spPr bwMode="auto">
          <a:xfrm rot="301372">
            <a:off x="6723063" y="3587750"/>
            <a:ext cx="869950" cy="1209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482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753" fill="hold"/>
                                        <p:tgtEl>
                                          <p:spTgt spid="34820"/>
                                        </p:tgtEl>
                                      </p:cBhvr>
                                    </p:cmd>
                                  </p:childTnLst>
                                </p:cTn>
                              </p:par>
                            </p:childTnLst>
                          </p:cTn>
                        </p:par>
                      </p:childTnLst>
                    </p:cTn>
                  </p:par>
                </p:childTnLst>
              </p:cTn>
              <p:nextCondLst>
                <p:cond evt="onClick" delay="0">
                  <p:tgtEl>
                    <p:spTgt spid="34820"/>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34820"/>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5"/>
          <p:cNvPicPr>
            <a:picLocks noChangeAspect="1" noChangeArrowheads="1"/>
          </p:cNvPicPr>
          <p:nvPr/>
        </p:nvPicPr>
        <p:blipFill>
          <a:blip r:embed="rId3"/>
          <a:srcRect/>
          <a:stretch>
            <a:fillRect/>
          </a:stretch>
        </p:blipFill>
        <p:spPr bwMode="auto">
          <a:xfrm>
            <a:off x="0" y="1497013"/>
            <a:ext cx="9144000" cy="5360987"/>
          </a:xfrm>
          <a:prstGeom prst="rect">
            <a:avLst/>
          </a:prstGeom>
          <a:noFill/>
          <a:ln w="9525">
            <a:noFill/>
            <a:miter lim="800000"/>
            <a:headEnd/>
            <a:tailEnd/>
          </a:ln>
        </p:spPr>
      </p:pic>
      <p:pic>
        <p:nvPicPr>
          <p:cNvPr id="35843" name="图片 2" descr="003.gif"/>
          <p:cNvPicPr>
            <a:picLocks noChangeAspect="1" noChangeArrowheads="1"/>
          </p:cNvPicPr>
          <p:nvPr/>
        </p:nvPicPr>
        <p:blipFill>
          <a:blip r:embed="rId4"/>
          <a:srcRect/>
          <a:stretch>
            <a:fillRect/>
          </a:stretch>
        </p:blipFill>
        <p:spPr bwMode="auto">
          <a:xfrm>
            <a:off x="6327775" y="5268913"/>
            <a:ext cx="2530475" cy="1660525"/>
          </a:xfrm>
          <a:prstGeom prst="rect">
            <a:avLst/>
          </a:prstGeom>
          <a:noFill/>
          <a:ln w="9525">
            <a:noFill/>
            <a:miter lim="800000"/>
            <a:headEnd/>
            <a:tailEnd/>
          </a:ln>
          <a:effectLst>
            <a:outerShdw dist="139700" dir="2700000" algn="ctr" rotWithShape="0">
              <a:srgbClr val="333333">
                <a:alpha val="59999"/>
              </a:srgbClr>
            </a:outerShdw>
          </a:effectLst>
        </p:spPr>
      </p:pic>
      <p:pic>
        <p:nvPicPr>
          <p:cNvPr id="35844" name="U2 Reading (2-2).wav">
            <a:hlinkClick r:id="" action="ppaction://media"/>
          </p:cNvPr>
          <p:cNvPicPr>
            <a:picLocks noRot="1" noChangeAspect="1" noChangeArrowheads="1"/>
          </p:cNvPicPr>
          <p:nvPr>
            <a:wavAudioFile r:embed="rId1" name="U2 Reading (2-2).wav"/>
          </p:nvPr>
        </p:nvPicPr>
        <p:blipFill>
          <a:blip r:embed="rId5"/>
          <a:srcRect/>
          <a:stretch>
            <a:fillRect/>
          </a:stretch>
        </p:blipFill>
        <p:spPr bwMode="auto">
          <a:xfrm>
            <a:off x="8643938" y="7858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584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124" fill="hold"/>
                                        <p:tgtEl>
                                          <p:spTgt spid="35844"/>
                                        </p:tgtEl>
                                      </p:cBhvr>
                                    </p:cmd>
                                  </p:childTnLst>
                                </p:cTn>
                              </p:par>
                            </p:childTnLst>
                          </p:cTn>
                        </p:par>
                      </p:childTnLst>
                    </p:cTn>
                  </p:par>
                </p:childTnLst>
              </p:cTn>
              <p:nextCondLst>
                <p:cond evt="onClick" delay="0">
                  <p:tgtEl>
                    <p:spTgt spid="35844"/>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3584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4" descr="http://www.site-booster.com/blog/wp-includes/blog-images-001/article-marketing-004.jpg"/>
          <p:cNvPicPr>
            <a:picLocks noChangeAspect="1" noChangeArrowheads="1"/>
          </p:cNvPicPr>
          <p:nvPr/>
        </p:nvPicPr>
        <p:blipFill>
          <a:blip r:embed="rId2"/>
          <a:srcRect/>
          <a:stretch>
            <a:fillRect/>
          </a:stretch>
        </p:blipFill>
        <p:spPr bwMode="auto">
          <a:xfrm>
            <a:off x="-1588" y="762000"/>
            <a:ext cx="9151938" cy="6102350"/>
          </a:xfrm>
          <a:prstGeom prst="rect">
            <a:avLst/>
          </a:prstGeom>
          <a:noFill/>
          <a:ln w="9525">
            <a:noFill/>
            <a:miter lim="800000"/>
            <a:headEnd/>
            <a:tailEnd/>
          </a:ln>
        </p:spPr>
      </p:pic>
      <p:pic>
        <p:nvPicPr>
          <p:cNvPr id="48130" name="Picture 11"/>
          <p:cNvPicPr>
            <a:picLocks noChangeAspect="1" noChangeArrowheads="1"/>
          </p:cNvPicPr>
          <p:nvPr/>
        </p:nvPicPr>
        <p:blipFill>
          <a:blip r:embed="rId3"/>
          <a:srcRect/>
          <a:stretch>
            <a:fillRect/>
          </a:stretch>
        </p:blipFill>
        <p:spPr bwMode="auto">
          <a:xfrm>
            <a:off x="165100" y="2278063"/>
            <a:ext cx="9091613" cy="2879725"/>
          </a:xfrm>
          <a:prstGeom prst="rect">
            <a:avLst/>
          </a:prstGeom>
          <a:noFill/>
          <a:ln w="9525">
            <a:noFill/>
            <a:miter lim="800000"/>
            <a:headEnd/>
            <a:tailEnd/>
          </a:ln>
        </p:spPr>
      </p:pic>
      <p:sp>
        <p:nvSpPr>
          <p:cNvPr id="48131" name="矩形 2"/>
          <p:cNvSpPr>
            <a:spLocks noChangeArrowheads="1"/>
          </p:cNvSpPr>
          <p:nvPr/>
        </p:nvSpPr>
        <p:spPr bwMode="auto">
          <a:xfrm>
            <a:off x="285750" y="1643063"/>
            <a:ext cx="6286500" cy="584200"/>
          </a:xfrm>
          <a:prstGeom prst="rect">
            <a:avLst/>
          </a:prstGeom>
          <a:noFill/>
          <a:ln w="9525">
            <a:noFill/>
            <a:miter lim="800000"/>
            <a:headEnd/>
            <a:tailEnd/>
          </a:ln>
        </p:spPr>
        <p:txBody>
          <a:bodyPr>
            <a:spAutoFit/>
          </a:bodyPr>
          <a:lstStyle/>
          <a:p>
            <a:r>
              <a:rPr lang="en-US" altLang="zh-CN" sz="3200" b="1">
                <a:solidFill>
                  <a:srgbClr val="C00000"/>
                </a:solidFill>
                <a:latin typeface="Calibri" pitchFamily="34" charset="0"/>
              </a:rPr>
              <a:t>Here is the structure of the article.</a:t>
            </a:r>
            <a:endParaRPr lang="zh-CN" altLang="en-US" sz="3200" b="1">
              <a:solidFill>
                <a:srgbClr val="C00000"/>
              </a:solidFill>
              <a:latin typeface="Calibri" pitchFamily="34" charset="0"/>
            </a:endParaRPr>
          </a:p>
        </p:txBody>
      </p:sp>
      <p:sp>
        <p:nvSpPr>
          <p:cNvPr id="36869" name="矩形 7"/>
          <p:cNvSpPr>
            <a:spLocks noChangeArrowheads="1"/>
          </p:cNvSpPr>
          <p:nvPr/>
        </p:nvSpPr>
        <p:spPr bwMode="auto">
          <a:xfrm>
            <a:off x="7956550" y="3502025"/>
            <a:ext cx="785813" cy="357188"/>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sp>
        <p:nvSpPr>
          <p:cNvPr id="36870" name="矩形 5"/>
          <p:cNvSpPr>
            <a:spLocks noChangeArrowheads="1"/>
          </p:cNvSpPr>
          <p:nvPr/>
        </p:nvSpPr>
        <p:spPr bwMode="auto">
          <a:xfrm>
            <a:off x="3419475" y="4510088"/>
            <a:ext cx="2376488" cy="360362"/>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sp>
        <p:nvSpPr>
          <p:cNvPr id="36871" name="矩形 4"/>
          <p:cNvSpPr>
            <a:spLocks noChangeArrowheads="1"/>
          </p:cNvSpPr>
          <p:nvPr/>
        </p:nvSpPr>
        <p:spPr bwMode="auto">
          <a:xfrm>
            <a:off x="3348038" y="3502025"/>
            <a:ext cx="2665412" cy="215900"/>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sp>
        <p:nvSpPr>
          <p:cNvPr id="36872" name="矩形 3"/>
          <p:cNvSpPr>
            <a:spLocks noChangeArrowheads="1"/>
          </p:cNvSpPr>
          <p:nvPr/>
        </p:nvSpPr>
        <p:spPr bwMode="auto">
          <a:xfrm>
            <a:off x="3214688" y="2638425"/>
            <a:ext cx="2000250" cy="358775"/>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sp>
        <p:nvSpPr>
          <p:cNvPr id="36873" name="矩形 6"/>
          <p:cNvSpPr>
            <a:spLocks noChangeArrowheads="1"/>
          </p:cNvSpPr>
          <p:nvPr/>
        </p:nvSpPr>
        <p:spPr bwMode="auto">
          <a:xfrm>
            <a:off x="900113" y="3502025"/>
            <a:ext cx="857250" cy="355600"/>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pic>
        <p:nvPicPr>
          <p:cNvPr id="36874" name="图片 9" descr="004.gif"/>
          <p:cNvPicPr>
            <a:picLocks noChangeAspect="1" noChangeArrowheads="1"/>
          </p:cNvPicPr>
          <p:nvPr/>
        </p:nvPicPr>
        <p:blipFill>
          <a:blip r:embed="rId4"/>
          <a:srcRect/>
          <a:stretch>
            <a:fillRect/>
          </a:stretch>
        </p:blipFill>
        <p:spPr bwMode="auto">
          <a:xfrm>
            <a:off x="6643688" y="3916363"/>
            <a:ext cx="2114550" cy="2941637"/>
          </a:xfrm>
          <a:prstGeom prst="rect">
            <a:avLst/>
          </a:prstGeom>
          <a:noFill/>
          <a:ln w="9525">
            <a:noFill/>
            <a:miter lim="800000"/>
            <a:headEnd/>
            <a:tailEnd/>
          </a:ln>
          <a:effectLst>
            <a:outerShdw dist="139700" dir="2700000" algn="ctr" rotWithShape="0">
              <a:srgbClr val="333333">
                <a:alpha val="59999"/>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36873"/>
                                        </p:tgtEl>
                                      </p:cBhvr>
                                    </p:animEffect>
                                    <p:set>
                                      <p:cBhvr>
                                        <p:cTn id="7" dur="1" fill="hold">
                                          <p:stCondLst>
                                            <p:cond delay="1999"/>
                                          </p:stCondLst>
                                        </p:cTn>
                                        <p:tgtEl>
                                          <p:spTgt spid="3687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2000"/>
                                        <p:tgtEl>
                                          <p:spTgt spid="36872"/>
                                        </p:tgtEl>
                                      </p:cBhvr>
                                    </p:animEffect>
                                    <p:set>
                                      <p:cBhvr>
                                        <p:cTn id="12" dur="1" fill="hold">
                                          <p:stCondLst>
                                            <p:cond delay="1999"/>
                                          </p:stCondLst>
                                        </p:cTn>
                                        <p:tgtEl>
                                          <p:spTgt spid="3687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36871"/>
                                        </p:tgtEl>
                                      </p:cBhvr>
                                    </p:animEffect>
                                    <p:set>
                                      <p:cBhvr>
                                        <p:cTn id="17" dur="1" fill="hold">
                                          <p:stCondLst>
                                            <p:cond delay="1999"/>
                                          </p:stCondLst>
                                        </p:cTn>
                                        <p:tgtEl>
                                          <p:spTgt spid="3687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2000"/>
                                        <p:tgtEl>
                                          <p:spTgt spid="36870"/>
                                        </p:tgtEl>
                                      </p:cBhvr>
                                    </p:animEffect>
                                    <p:set>
                                      <p:cBhvr>
                                        <p:cTn id="22" dur="1" fill="hold">
                                          <p:stCondLst>
                                            <p:cond delay="1999"/>
                                          </p:stCondLst>
                                        </p:cTn>
                                        <p:tgtEl>
                                          <p:spTgt spid="3687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2000"/>
                                        <p:tgtEl>
                                          <p:spTgt spid="36869"/>
                                        </p:tgtEl>
                                      </p:cBhvr>
                                    </p:animEffect>
                                    <p:set>
                                      <p:cBhvr>
                                        <p:cTn id="27" dur="1" fill="hold">
                                          <p:stCondLst>
                                            <p:cond delay="1999"/>
                                          </p:stCondLst>
                                        </p:cTn>
                                        <p:tgtEl>
                                          <p:spTgt spid="3686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bldLvl="0" animBg="1" autoUpdateAnimBg="0"/>
      <p:bldP spid="36870" grpId="0" bldLvl="0" animBg="1" autoUpdateAnimBg="0"/>
      <p:bldP spid="36871" grpId="0" bldLvl="0" animBg="1" autoUpdateAnimBg="0"/>
      <p:bldP spid="36872" grpId="0" bldLvl="0" animBg="1" autoUpdateAnimBg="0"/>
      <p:bldP spid="36873"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323850" y="260350"/>
            <a:ext cx="7129463" cy="641350"/>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zh-CN" sz="3600" b="1">
                <a:solidFill>
                  <a:srgbClr val="006600"/>
                </a:solidFill>
                <a:effectLst>
                  <a:outerShdw blurRad="38100" dist="38100" dir="2700000" algn="tl">
                    <a:srgbClr val="C0C0C0"/>
                  </a:outerShdw>
                </a:effectLst>
                <a:latin typeface="Cooper Black" pitchFamily="18" charset="0"/>
                <a:ea typeface="MS PGothic" pitchFamily="34" charset="-128"/>
              </a:rPr>
              <a:t>D   Comprehension</a:t>
            </a:r>
          </a:p>
        </p:txBody>
      </p:sp>
      <p:sp>
        <p:nvSpPr>
          <p:cNvPr id="49154" name="AutoShape 3"/>
          <p:cNvSpPr>
            <a:spLocks noChangeArrowheads="1"/>
          </p:cNvSpPr>
          <p:nvPr/>
        </p:nvSpPr>
        <p:spPr bwMode="auto">
          <a:xfrm>
            <a:off x="107950" y="1268413"/>
            <a:ext cx="1079500" cy="431800"/>
          </a:xfrm>
          <a:prstGeom prst="flowChartDelay">
            <a:avLst/>
          </a:prstGeom>
          <a:solidFill>
            <a:srgbClr val="FFFF00"/>
          </a:solidFill>
          <a:ln w="9525">
            <a:solidFill>
              <a:srgbClr val="FFFF00"/>
            </a:solidFill>
            <a:miter lim="800000"/>
            <a:headEnd/>
            <a:tailEnd/>
          </a:ln>
        </p:spPr>
        <p:txBody>
          <a:bodyPr wrap="none" anchor="ctr"/>
          <a:lstStyle/>
          <a:p>
            <a:pPr algn="ctr"/>
            <a:r>
              <a:rPr lang="zh-CN" altLang="zh-CN" sz="3200" b="1">
                <a:solidFill>
                  <a:srgbClr val="006600"/>
                </a:solidFill>
              </a:rPr>
              <a:t>D1</a:t>
            </a:r>
          </a:p>
        </p:txBody>
      </p:sp>
      <p:sp>
        <p:nvSpPr>
          <p:cNvPr id="49155" name="Text Box 4"/>
          <p:cNvSpPr txBox="1">
            <a:spLocks noChangeArrowheads="1"/>
          </p:cNvSpPr>
          <p:nvPr/>
        </p:nvSpPr>
        <p:spPr bwMode="auto">
          <a:xfrm>
            <a:off x="1116013" y="836613"/>
            <a:ext cx="7562850" cy="1800225"/>
          </a:xfrm>
          <a:prstGeom prst="rect">
            <a:avLst/>
          </a:prstGeom>
          <a:noFill/>
          <a:ln w="9525">
            <a:noFill/>
            <a:miter lim="800000"/>
            <a:headEnd/>
            <a:tailEnd/>
          </a:ln>
        </p:spPr>
        <p:txBody>
          <a:bodyPr>
            <a:spAutoFit/>
          </a:bodyPr>
          <a:lstStyle/>
          <a:p>
            <a:pPr>
              <a:spcBef>
                <a:spcPct val="50000"/>
              </a:spcBef>
            </a:pPr>
            <a:r>
              <a:rPr lang="zh-CN" altLang="zh-CN" sz="2800" b="1">
                <a:solidFill>
                  <a:srgbClr val="0000FF"/>
                </a:solidFill>
              </a:rPr>
              <a:t>Find the sentences below in the article on page 17. What do the words</a:t>
            </a:r>
            <a:r>
              <a:rPr lang="zh-CN" altLang="zh-CN" sz="2800" b="1"/>
              <a:t> </a:t>
            </a:r>
            <a:r>
              <a:rPr lang="zh-CN" altLang="zh-CN" sz="2800" b="1">
                <a:solidFill>
                  <a:srgbClr val="0000FF"/>
                </a:solidFill>
              </a:rPr>
              <a:t>in</a:t>
            </a:r>
            <a:r>
              <a:rPr lang="zh-CN" altLang="zh-CN" sz="2800" b="1"/>
              <a:t> </a:t>
            </a:r>
            <a:r>
              <a:rPr lang="zh-CN" altLang="zh-CN" sz="2800" b="1">
                <a:solidFill>
                  <a:srgbClr val="D60093"/>
                </a:solidFill>
              </a:rPr>
              <a:t>italics(</a:t>
            </a:r>
            <a:r>
              <a:rPr lang="zh-CN" altLang="en-US" sz="2800" b="1">
                <a:solidFill>
                  <a:srgbClr val="D60093"/>
                </a:solidFill>
              </a:rPr>
              <a:t>斜体字）</a:t>
            </a:r>
            <a:r>
              <a:rPr lang="zh-CN" altLang="en-US" sz="2800" b="1"/>
              <a:t> </a:t>
            </a:r>
            <a:r>
              <a:rPr lang="zh-CN" altLang="zh-CN" sz="2800" b="1">
                <a:solidFill>
                  <a:srgbClr val="D60093"/>
                </a:solidFill>
              </a:rPr>
              <a:t>refer to(</a:t>
            </a:r>
            <a:r>
              <a:rPr lang="zh-CN" altLang="en-US" sz="2800" b="1">
                <a:solidFill>
                  <a:srgbClr val="D60093"/>
                </a:solidFill>
              </a:rPr>
              <a:t>指代</a:t>
            </a:r>
            <a:r>
              <a:rPr lang="zh-CN" altLang="zh-CN" sz="2800" b="1">
                <a:solidFill>
                  <a:srgbClr val="D60093"/>
                </a:solidFill>
              </a:rPr>
              <a:t>)?</a:t>
            </a:r>
            <a:r>
              <a:rPr lang="zh-CN" altLang="zh-CN" sz="2800" b="1"/>
              <a:t> </a:t>
            </a:r>
            <a:r>
              <a:rPr lang="zh-CN" altLang="zh-CN" sz="2800" b="1">
                <a:solidFill>
                  <a:srgbClr val="0000FF"/>
                </a:solidFill>
              </a:rPr>
              <a:t>Write the correct answers in the blanks.</a:t>
            </a:r>
          </a:p>
        </p:txBody>
      </p:sp>
      <p:sp>
        <p:nvSpPr>
          <p:cNvPr id="49156" name="Text Box 5"/>
          <p:cNvSpPr txBox="1">
            <a:spLocks noChangeArrowheads="1"/>
          </p:cNvSpPr>
          <p:nvPr/>
        </p:nvSpPr>
        <p:spPr bwMode="auto">
          <a:xfrm>
            <a:off x="323850" y="2852738"/>
            <a:ext cx="7632700" cy="3262312"/>
          </a:xfrm>
          <a:prstGeom prst="rect">
            <a:avLst/>
          </a:prstGeom>
          <a:noFill/>
          <a:ln w="9525">
            <a:noFill/>
            <a:miter lim="800000"/>
            <a:headEnd/>
            <a:tailEnd/>
          </a:ln>
        </p:spPr>
        <p:txBody>
          <a:bodyPr>
            <a:spAutoFit/>
          </a:bodyPr>
          <a:lstStyle/>
          <a:p>
            <a:pPr marL="342900" indent="-342900">
              <a:spcBef>
                <a:spcPct val="50000"/>
              </a:spcBef>
              <a:buFont typeface="Arial" charset="0"/>
              <a:buAutoNum type="arabicPeriod"/>
            </a:pPr>
            <a:r>
              <a:rPr lang="zh-CN" altLang="zh-CN" sz="3200" b="1" i="1">
                <a:solidFill>
                  <a:schemeClr val="hlink"/>
                </a:solidFill>
              </a:rPr>
              <a:t>Here</a:t>
            </a:r>
            <a:r>
              <a:rPr lang="zh-CN" altLang="zh-CN" sz="3200" b="1"/>
              <a:t> you will find … (line 5)</a:t>
            </a:r>
          </a:p>
          <a:p>
            <a:pPr marL="342900" indent="-342900">
              <a:spcBef>
                <a:spcPct val="50000"/>
              </a:spcBef>
              <a:buFont typeface="Arial" charset="0"/>
              <a:buAutoNum type="arabicPeriod"/>
            </a:pPr>
            <a:r>
              <a:rPr lang="zh-CN" altLang="zh-CN" sz="3200" b="1" i="1">
                <a:solidFill>
                  <a:schemeClr val="hlink"/>
                </a:solidFill>
              </a:rPr>
              <a:t>This</a:t>
            </a:r>
            <a:r>
              <a:rPr lang="zh-CN" altLang="zh-CN" sz="3200" b="1"/>
              <a:t> is the place to go …</a:t>
            </a:r>
          </a:p>
          <a:p>
            <a:pPr marL="342900" indent="-342900">
              <a:spcBef>
                <a:spcPct val="50000"/>
              </a:spcBef>
            </a:pPr>
            <a:r>
              <a:rPr lang="zh-CN" altLang="zh-CN" sz="3200" b="1"/>
              <a:t>  (line 9)</a:t>
            </a:r>
          </a:p>
          <a:p>
            <a:pPr marL="342900" indent="-342900">
              <a:spcBef>
                <a:spcPct val="50000"/>
              </a:spcBef>
            </a:pPr>
            <a:r>
              <a:rPr lang="zh-CN" altLang="zh-CN" sz="3200" b="1"/>
              <a:t>3. …,and</a:t>
            </a:r>
            <a:r>
              <a:rPr lang="zh-CN" altLang="zh-CN" sz="3200" b="1" i="1"/>
              <a:t> </a:t>
            </a:r>
            <a:r>
              <a:rPr lang="zh-CN" altLang="zh-CN" sz="3200" b="1" i="1">
                <a:solidFill>
                  <a:schemeClr val="hlink"/>
                </a:solidFill>
              </a:rPr>
              <a:t>it</a:t>
            </a:r>
            <a:r>
              <a:rPr lang="zh-CN" altLang="zh-CN" sz="3200" b="1"/>
              <a:t> is famous for its wonderful beaches. (lines 14-15)</a:t>
            </a:r>
          </a:p>
        </p:txBody>
      </p:sp>
      <p:sp>
        <p:nvSpPr>
          <p:cNvPr id="49157" name="Line 6"/>
          <p:cNvSpPr>
            <a:spLocks noChangeShapeType="1"/>
          </p:cNvSpPr>
          <p:nvPr/>
        </p:nvSpPr>
        <p:spPr bwMode="auto">
          <a:xfrm>
            <a:off x="6119813" y="3284538"/>
            <a:ext cx="3024187" cy="0"/>
          </a:xfrm>
          <a:prstGeom prst="line">
            <a:avLst/>
          </a:prstGeom>
          <a:noFill/>
          <a:ln w="28575">
            <a:solidFill>
              <a:schemeClr val="tx1"/>
            </a:solidFill>
            <a:round/>
            <a:headEnd/>
            <a:tailEnd/>
          </a:ln>
        </p:spPr>
        <p:txBody>
          <a:bodyPr/>
          <a:lstStyle/>
          <a:p>
            <a:endParaRPr lang="zh-CN" altLang="en-US"/>
          </a:p>
        </p:txBody>
      </p:sp>
      <p:sp>
        <p:nvSpPr>
          <p:cNvPr id="49158" name="Line 7"/>
          <p:cNvSpPr>
            <a:spLocks noChangeShapeType="1"/>
          </p:cNvSpPr>
          <p:nvPr/>
        </p:nvSpPr>
        <p:spPr bwMode="auto">
          <a:xfrm>
            <a:off x="5940425" y="4652963"/>
            <a:ext cx="3024188" cy="0"/>
          </a:xfrm>
          <a:prstGeom prst="line">
            <a:avLst/>
          </a:prstGeom>
          <a:noFill/>
          <a:ln w="28575">
            <a:solidFill>
              <a:schemeClr val="tx1"/>
            </a:solidFill>
            <a:round/>
            <a:headEnd/>
            <a:tailEnd/>
          </a:ln>
        </p:spPr>
        <p:txBody>
          <a:bodyPr/>
          <a:lstStyle/>
          <a:p>
            <a:endParaRPr lang="zh-CN" altLang="en-US"/>
          </a:p>
        </p:txBody>
      </p:sp>
      <p:sp>
        <p:nvSpPr>
          <p:cNvPr id="49159" name="Line 8"/>
          <p:cNvSpPr>
            <a:spLocks noChangeShapeType="1"/>
          </p:cNvSpPr>
          <p:nvPr/>
        </p:nvSpPr>
        <p:spPr bwMode="auto">
          <a:xfrm>
            <a:off x="5651500" y="6235700"/>
            <a:ext cx="3024188" cy="0"/>
          </a:xfrm>
          <a:prstGeom prst="line">
            <a:avLst/>
          </a:prstGeom>
          <a:noFill/>
          <a:ln w="28575">
            <a:solidFill>
              <a:schemeClr val="tx1"/>
            </a:solidFill>
            <a:round/>
            <a:headEnd/>
            <a:tailEnd/>
          </a:ln>
        </p:spPr>
        <p:txBody>
          <a:bodyPr/>
          <a:lstStyle/>
          <a:p>
            <a:endParaRPr lang="zh-CN" altLang="en-US"/>
          </a:p>
        </p:txBody>
      </p:sp>
      <p:sp>
        <p:nvSpPr>
          <p:cNvPr id="37897" name="Text Box 9"/>
          <p:cNvSpPr txBox="1">
            <a:spLocks noChangeArrowheads="1"/>
          </p:cNvSpPr>
          <p:nvPr/>
        </p:nvSpPr>
        <p:spPr bwMode="auto">
          <a:xfrm>
            <a:off x="6335713" y="2781300"/>
            <a:ext cx="2808287" cy="579438"/>
          </a:xfrm>
          <a:prstGeom prst="rect">
            <a:avLst/>
          </a:prstGeom>
          <a:noFill/>
          <a:ln w="9525">
            <a:noFill/>
            <a:miter lim="800000"/>
            <a:headEnd/>
            <a:tailEnd/>
          </a:ln>
        </p:spPr>
        <p:txBody>
          <a:bodyPr>
            <a:spAutoFit/>
          </a:bodyPr>
          <a:lstStyle/>
          <a:p>
            <a:pPr>
              <a:spcBef>
                <a:spcPct val="50000"/>
              </a:spcBef>
            </a:pPr>
            <a:r>
              <a:rPr lang="zh-CN" altLang="zh-CN" sz="3200" b="1">
                <a:solidFill>
                  <a:schemeClr val="hlink"/>
                </a:solidFill>
              </a:rPr>
              <a:t>Paris</a:t>
            </a:r>
          </a:p>
        </p:txBody>
      </p:sp>
      <p:sp>
        <p:nvSpPr>
          <p:cNvPr id="37898" name="Text Box 10"/>
          <p:cNvSpPr txBox="1">
            <a:spLocks noChangeArrowheads="1"/>
          </p:cNvSpPr>
          <p:nvPr/>
        </p:nvSpPr>
        <p:spPr bwMode="auto">
          <a:xfrm>
            <a:off x="5976938" y="3644900"/>
            <a:ext cx="3167062" cy="1066800"/>
          </a:xfrm>
          <a:prstGeom prst="rect">
            <a:avLst/>
          </a:prstGeom>
          <a:noFill/>
          <a:ln w="9525">
            <a:noFill/>
            <a:miter lim="800000"/>
            <a:headEnd/>
            <a:tailEnd/>
          </a:ln>
        </p:spPr>
        <p:txBody>
          <a:bodyPr>
            <a:spAutoFit/>
          </a:bodyPr>
          <a:lstStyle/>
          <a:p>
            <a:pPr>
              <a:spcBef>
                <a:spcPct val="50000"/>
              </a:spcBef>
            </a:pPr>
            <a:r>
              <a:rPr lang="zh-CN" altLang="zh-CN" sz="3200" b="1">
                <a:solidFill>
                  <a:schemeClr val="hlink"/>
                </a:solidFill>
              </a:rPr>
              <a:t>the Champs-Elysees</a:t>
            </a:r>
          </a:p>
        </p:txBody>
      </p:sp>
      <p:sp>
        <p:nvSpPr>
          <p:cNvPr id="37899" name="Text Box 11"/>
          <p:cNvSpPr txBox="1">
            <a:spLocks noChangeArrowheads="1"/>
          </p:cNvSpPr>
          <p:nvPr/>
        </p:nvSpPr>
        <p:spPr bwMode="auto">
          <a:xfrm>
            <a:off x="5111750" y="5661025"/>
            <a:ext cx="4032250" cy="579438"/>
          </a:xfrm>
          <a:prstGeom prst="rect">
            <a:avLst/>
          </a:prstGeom>
          <a:noFill/>
          <a:ln w="9525">
            <a:noFill/>
            <a:miter lim="800000"/>
            <a:headEnd/>
            <a:tailEnd/>
          </a:ln>
        </p:spPr>
        <p:txBody>
          <a:bodyPr>
            <a:spAutoFit/>
          </a:bodyPr>
          <a:lstStyle/>
          <a:p>
            <a:pPr>
              <a:spcBef>
                <a:spcPct val="50000"/>
              </a:spcBef>
            </a:pPr>
            <a:r>
              <a:rPr lang="zh-CN" altLang="zh-CN" sz="3200" b="1">
                <a:solidFill>
                  <a:schemeClr val="hlink"/>
                </a:solidFill>
              </a:rPr>
              <a:t>the south of France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Effect transition="in" filter="box(in)">
                                      <p:cBhvr>
                                        <p:cTn id="7" dur="500"/>
                                        <p:tgtEl>
                                          <p:spTgt spid="3789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7898"/>
                                        </p:tgtEl>
                                        <p:attrNameLst>
                                          <p:attrName>style.visibility</p:attrName>
                                        </p:attrNameLst>
                                      </p:cBhvr>
                                      <p:to>
                                        <p:strVal val="visible"/>
                                      </p:to>
                                    </p:set>
                                    <p:animEffect transition="in" filter="box(in)">
                                      <p:cBhvr>
                                        <p:cTn id="12" dur="500"/>
                                        <p:tgtEl>
                                          <p:spTgt spid="3789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7899"/>
                                        </p:tgtEl>
                                        <p:attrNameLst>
                                          <p:attrName>style.visibility</p:attrName>
                                        </p:attrNameLst>
                                      </p:cBhvr>
                                      <p:to>
                                        <p:strVal val="visible"/>
                                      </p:to>
                                    </p:set>
                                    <p:animEffect transition="in" filter="box(in)">
                                      <p:cBhvr>
                                        <p:cTn id="17" dur="500"/>
                                        <p:tgtEl>
                                          <p:spTgt spid="37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autoUpdateAnimBg="0"/>
      <p:bldP spid="37898" grpId="0" autoUpdateAnimBg="0"/>
      <p:bldP spid="3789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7" name="Text Box 2"/>
          <p:cNvSpPr txBox="1">
            <a:spLocks noChangeArrowheads="1"/>
          </p:cNvSpPr>
          <p:nvPr/>
        </p:nvSpPr>
        <p:spPr bwMode="auto">
          <a:xfrm>
            <a:off x="827088" y="765175"/>
            <a:ext cx="7489825" cy="579438"/>
          </a:xfrm>
          <a:prstGeom prst="rect">
            <a:avLst/>
          </a:prstGeom>
          <a:noFill/>
          <a:ln w="9525">
            <a:noFill/>
            <a:miter lim="800000"/>
            <a:headEnd/>
            <a:tailEnd/>
          </a:ln>
        </p:spPr>
        <p:txBody>
          <a:bodyPr>
            <a:spAutoFit/>
          </a:bodyPr>
          <a:lstStyle/>
          <a:p>
            <a:pPr>
              <a:spcBef>
                <a:spcPct val="50000"/>
              </a:spcBef>
            </a:pPr>
            <a:endParaRPr lang="zh-CN" altLang="zh-CN" sz="3200" b="1"/>
          </a:p>
        </p:txBody>
      </p:sp>
      <p:pic>
        <p:nvPicPr>
          <p:cNvPr id="50178" name="Picture 1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79388" y="260350"/>
            <a:ext cx="8964612" cy="668338"/>
          </a:xfrm>
          <a:prstGeom prst="rect">
            <a:avLst/>
          </a:prstGeom>
          <a:noFill/>
          <a:ln w="9525">
            <a:noFill/>
            <a:miter lim="800000"/>
            <a:headEnd/>
            <a:tailEnd/>
          </a:ln>
        </p:spPr>
      </p:pic>
      <p:pic>
        <p:nvPicPr>
          <p:cNvPr id="50179" name="Picture 1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79388" y="1125538"/>
            <a:ext cx="8569325" cy="5399087"/>
          </a:xfrm>
          <a:prstGeom prst="rect">
            <a:avLst/>
          </a:prstGeom>
          <a:noFill/>
          <a:ln w="9525">
            <a:noFill/>
            <a:miter lim="800000"/>
            <a:headEnd/>
            <a:tailEnd/>
          </a:ln>
        </p:spPr>
      </p:pic>
      <p:sp>
        <p:nvSpPr>
          <p:cNvPr id="38917" name="矩形 6"/>
          <p:cNvSpPr>
            <a:spLocks noChangeArrowheads="1"/>
          </p:cNvSpPr>
          <p:nvPr/>
        </p:nvSpPr>
        <p:spPr bwMode="auto">
          <a:xfrm>
            <a:off x="3203575" y="2205038"/>
            <a:ext cx="1785938" cy="579437"/>
          </a:xfrm>
          <a:prstGeom prst="rect">
            <a:avLst/>
          </a:prstGeom>
          <a:noFill/>
          <a:ln w="9525">
            <a:noFill/>
            <a:miter lim="800000"/>
            <a:headEnd/>
            <a:tailEnd/>
          </a:ln>
        </p:spPr>
        <p:txBody>
          <a:bodyPr wrap="none">
            <a:spAutoFit/>
          </a:bodyPr>
          <a:lstStyle/>
          <a:p>
            <a:r>
              <a:rPr lang="zh-CN" altLang="zh-CN" sz="3200" b="1">
                <a:solidFill>
                  <a:srgbClr val="C00000"/>
                </a:solidFill>
              </a:rPr>
              <a:t>Western</a:t>
            </a:r>
          </a:p>
        </p:txBody>
      </p:sp>
      <p:sp>
        <p:nvSpPr>
          <p:cNvPr id="38918" name="矩形 7"/>
          <p:cNvSpPr>
            <a:spLocks noChangeArrowheads="1"/>
          </p:cNvSpPr>
          <p:nvPr/>
        </p:nvSpPr>
        <p:spPr bwMode="auto">
          <a:xfrm>
            <a:off x="2700338" y="2781300"/>
            <a:ext cx="1177925" cy="579438"/>
          </a:xfrm>
          <a:prstGeom prst="rect">
            <a:avLst/>
          </a:prstGeom>
          <a:noFill/>
          <a:ln w="9525">
            <a:noFill/>
            <a:miter lim="800000"/>
            <a:headEnd/>
            <a:tailEnd/>
          </a:ln>
        </p:spPr>
        <p:txBody>
          <a:bodyPr wrap="none">
            <a:spAutoFit/>
          </a:bodyPr>
          <a:lstStyle/>
          <a:p>
            <a:r>
              <a:rPr lang="zh-CN" altLang="zh-CN" sz="3200" b="1">
                <a:solidFill>
                  <a:srgbClr val="C00000"/>
                </a:solidFill>
              </a:rPr>
              <a:t>Paris</a:t>
            </a:r>
          </a:p>
        </p:txBody>
      </p:sp>
      <p:sp>
        <p:nvSpPr>
          <p:cNvPr id="38919" name="矩形 8"/>
          <p:cNvSpPr>
            <a:spLocks noChangeArrowheads="1"/>
          </p:cNvSpPr>
          <p:nvPr/>
        </p:nvSpPr>
        <p:spPr bwMode="auto">
          <a:xfrm>
            <a:off x="4140200" y="3213100"/>
            <a:ext cx="3205163" cy="579438"/>
          </a:xfrm>
          <a:prstGeom prst="rect">
            <a:avLst/>
          </a:prstGeom>
          <a:noFill/>
          <a:ln w="9525">
            <a:noFill/>
            <a:miter lim="800000"/>
            <a:headEnd/>
            <a:tailEnd/>
          </a:ln>
        </p:spPr>
        <p:txBody>
          <a:bodyPr wrap="none">
            <a:spAutoFit/>
          </a:bodyPr>
          <a:lstStyle/>
          <a:p>
            <a:r>
              <a:rPr lang="zh-CN" altLang="zh-CN" sz="3200" b="1">
                <a:solidFill>
                  <a:srgbClr val="C00000"/>
                </a:solidFill>
              </a:rPr>
              <a:t>the Eiffel Tower</a:t>
            </a:r>
          </a:p>
        </p:txBody>
      </p:sp>
      <p:sp>
        <p:nvSpPr>
          <p:cNvPr id="38920" name="矩形 9"/>
          <p:cNvSpPr>
            <a:spLocks noChangeArrowheads="1"/>
          </p:cNvSpPr>
          <p:nvPr/>
        </p:nvSpPr>
        <p:spPr bwMode="auto">
          <a:xfrm>
            <a:off x="3276600" y="3644900"/>
            <a:ext cx="4016375" cy="579438"/>
          </a:xfrm>
          <a:prstGeom prst="rect">
            <a:avLst/>
          </a:prstGeom>
          <a:noFill/>
          <a:ln w="9525">
            <a:noFill/>
            <a:miter lim="800000"/>
            <a:headEnd/>
            <a:tailEnd/>
          </a:ln>
        </p:spPr>
        <p:txBody>
          <a:bodyPr wrap="none">
            <a:spAutoFit/>
          </a:bodyPr>
          <a:lstStyle/>
          <a:p>
            <a:r>
              <a:rPr lang="zh-CN" altLang="zh-CN" sz="3200" b="1">
                <a:solidFill>
                  <a:srgbClr val="C00000"/>
                </a:solidFill>
              </a:rPr>
              <a:t>the Louvre Museum</a:t>
            </a:r>
          </a:p>
        </p:txBody>
      </p:sp>
      <p:sp>
        <p:nvSpPr>
          <p:cNvPr id="38921" name="矩形 10"/>
          <p:cNvSpPr>
            <a:spLocks noChangeArrowheads="1"/>
          </p:cNvSpPr>
          <p:nvPr/>
        </p:nvSpPr>
        <p:spPr bwMode="auto">
          <a:xfrm>
            <a:off x="3132138" y="4076700"/>
            <a:ext cx="4152900" cy="579438"/>
          </a:xfrm>
          <a:prstGeom prst="rect">
            <a:avLst/>
          </a:prstGeom>
          <a:noFill/>
          <a:ln w="9525">
            <a:noFill/>
            <a:miter lim="800000"/>
            <a:headEnd/>
            <a:tailEnd/>
          </a:ln>
        </p:spPr>
        <p:txBody>
          <a:bodyPr wrap="none">
            <a:spAutoFit/>
          </a:bodyPr>
          <a:lstStyle/>
          <a:p>
            <a:r>
              <a:rPr lang="zh-CN" altLang="zh-CN" sz="3200" b="1">
                <a:solidFill>
                  <a:srgbClr val="C00000"/>
                </a:solidFill>
              </a:rPr>
              <a:t>the Champs-Elysees</a:t>
            </a:r>
          </a:p>
        </p:txBody>
      </p:sp>
      <p:sp>
        <p:nvSpPr>
          <p:cNvPr id="38922" name="矩形 11"/>
          <p:cNvSpPr>
            <a:spLocks noChangeArrowheads="1"/>
          </p:cNvSpPr>
          <p:nvPr/>
        </p:nvSpPr>
        <p:spPr bwMode="auto">
          <a:xfrm>
            <a:off x="3132138" y="4652963"/>
            <a:ext cx="1085850" cy="579437"/>
          </a:xfrm>
          <a:prstGeom prst="rect">
            <a:avLst/>
          </a:prstGeom>
          <a:noFill/>
          <a:ln w="9525">
            <a:noFill/>
            <a:miter lim="800000"/>
            <a:headEnd/>
            <a:tailEnd/>
          </a:ln>
        </p:spPr>
        <p:txBody>
          <a:bodyPr wrap="none">
            <a:spAutoFit/>
          </a:bodyPr>
          <a:lstStyle/>
          <a:p>
            <a:r>
              <a:rPr lang="zh-CN" altLang="zh-CN" sz="3200" b="1">
                <a:solidFill>
                  <a:srgbClr val="C00000"/>
                </a:solidFill>
              </a:rPr>
              <a:t>wine</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p:cTn id="7" dur="500" fill="hold"/>
                                        <p:tgtEl>
                                          <p:spTgt spid="38917"/>
                                        </p:tgtEl>
                                        <p:attrNameLst>
                                          <p:attrName>ppt_w</p:attrName>
                                        </p:attrNameLst>
                                      </p:cBhvr>
                                      <p:tavLst>
                                        <p:tav tm="0">
                                          <p:val>
                                            <p:fltVal val="0"/>
                                          </p:val>
                                        </p:tav>
                                        <p:tav tm="100000">
                                          <p:val>
                                            <p:strVal val="#ppt_w"/>
                                          </p:val>
                                        </p:tav>
                                      </p:tavLst>
                                    </p:anim>
                                    <p:anim calcmode="lin" valueType="num">
                                      <p:cBhvr>
                                        <p:cTn id="8" dur="500" fill="hold"/>
                                        <p:tgtEl>
                                          <p:spTgt spid="38917"/>
                                        </p:tgtEl>
                                        <p:attrNameLst>
                                          <p:attrName>ppt_h</p:attrName>
                                        </p:attrNameLst>
                                      </p:cBhvr>
                                      <p:tavLst>
                                        <p:tav tm="0">
                                          <p:val>
                                            <p:fltVal val="0"/>
                                          </p:val>
                                        </p:tav>
                                        <p:tav tm="100000">
                                          <p:val>
                                            <p:strVal val="#ppt_h"/>
                                          </p:val>
                                        </p:tav>
                                      </p:tavLst>
                                    </p:anim>
                                    <p:animEffect transition="in" filter="fade">
                                      <p:cBhvr>
                                        <p:cTn id="9" dur="500"/>
                                        <p:tgtEl>
                                          <p:spTgt spid="3891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8918"/>
                                        </p:tgtEl>
                                        <p:attrNameLst>
                                          <p:attrName>style.visibility</p:attrName>
                                        </p:attrNameLst>
                                      </p:cBhvr>
                                      <p:to>
                                        <p:strVal val="visible"/>
                                      </p:to>
                                    </p:set>
                                    <p:anim calcmode="lin" valueType="num">
                                      <p:cBhvr>
                                        <p:cTn id="14" dur="500" fill="hold"/>
                                        <p:tgtEl>
                                          <p:spTgt spid="38918"/>
                                        </p:tgtEl>
                                        <p:attrNameLst>
                                          <p:attrName>ppt_w</p:attrName>
                                        </p:attrNameLst>
                                      </p:cBhvr>
                                      <p:tavLst>
                                        <p:tav tm="0">
                                          <p:val>
                                            <p:fltVal val="0"/>
                                          </p:val>
                                        </p:tav>
                                        <p:tav tm="100000">
                                          <p:val>
                                            <p:strVal val="#ppt_w"/>
                                          </p:val>
                                        </p:tav>
                                      </p:tavLst>
                                    </p:anim>
                                    <p:anim calcmode="lin" valueType="num">
                                      <p:cBhvr>
                                        <p:cTn id="15" dur="500" fill="hold"/>
                                        <p:tgtEl>
                                          <p:spTgt spid="38918"/>
                                        </p:tgtEl>
                                        <p:attrNameLst>
                                          <p:attrName>ppt_h</p:attrName>
                                        </p:attrNameLst>
                                      </p:cBhvr>
                                      <p:tavLst>
                                        <p:tav tm="0">
                                          <p:val>
                                            <p:fltVal val="0"/>
                                          </p:val>
                                        </p:tav>
                                        <p:tav tm="100000">
                                          <p:val>
                                            <p:strVal val="#ppt_h"/>
                                          </p:val>
                                        </p:tav>
                                      </p:tavLst>
                                    </p:anim>
                                    <p:animEffect transition="in" filter="fade">
                                      <p:cBhvr>
                                        <p:cTn id="16" dur="500"/>
                                        <p:tgtEl>
                                          <p:spTgt spid="3891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8919"/>
                                        </p:tgtEl>
                                        <p:attrNameLst>
                                          <p:attrName>style.visibility</p:attrName>
                                        </p:attrNameLst>
                                      </p:cBhvr>
                                      <p:to>
                                        <p:strVal val="visible"/>
                                      </p:to>
                                    </p:set>
                                    <p:anim calcmode="lin" valueType="num">
                                      <p:cBhvr>
                                        <p:cTn id="21" dur="500" fill="hold"/>
                                        <p:tgtEl>
                                          <p:spTgt spid="38919"/>
                                        </p:tgtEl>
                                        <p:attrNameLst>
                                          <p:attrName>ppt_w</p:attrName>
                                        </p:attrNameLst>
                                      </p:cBhvr>
                                      <p:tavLst>
                                        <p:tav tm="0">
                                          <p:val>
                                            <p:fltVal val="0"/>
                                          </p:val>
                                        </p:tav>
                                        <p:tav tm="100000">
                                          <p:val>
                                            <p:strVal val="#ppt_w"/>
                                          </p:val>
                                        </p:tav>
                                      </p:tavLst>
                                    </p:anim>
                                    <p:anim calcmode="lin" valueType="num">
                                      <p:cBhvr>
                                        <p:cTn id="22" dur="500" fill="hold"/>
                                        <p:tgtEl>
                                          <p:spTgt spid="38919"/>
                                        </p:tgtEl>
                                        <p:attrNameLst>
                                          <p:attrName>ppt_h</p:attrName>
                                        </p:attrNameLst>
                                      </p:cBhvr>
                                      <p:tavLst>
                                        <p:tav tm="0">
                                          <p:val>
                                            <p:fltVal val="0"/>
                                          </p:val>
                                        </p:tav>
                                        <p:tav tm="100000">
                                          <p:val>
                                            <p:strVal val="#ppt_h"/>
                                          </p:val>
                                        </p:tav>
                                      </p:tavLst>
                                    </p:anim>
                                    <p:animEffect transition="in" filter="fade">
                                      <p:cBhvr>
                                        <p:cTn id="23" dur="500"/>
                                        <p:tgtEl>
                                          <p:spTgt spid="3891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8920"/>
                                        </p:tgtEl>
                                        <p:attrNameLst>
                                          <p:attrName>style.visibility</p:attrName>
                                        </p:attrNameLst>
                                      </p:cBhvr>
                                      <p:to>
                                        <p:strVal val="visible"/>
                                      </p:to>
                                    </p:set>
                                    <p:anim calcmode="lin" valueType="num">
                                      <p:cBhvr>
                                        <p:cTn id="28" dur="500" fill="hold"/>
                                        <p:tgtEl>
                                          <p:spTgt spid="38920"/>
                                        </p:tgtEl>
                                        <p:attrNameLst>
                                          <p:attrName>ppt_w</p:attrName>
                                        </p:attrNameLst>
                                      </p:cBhvr>
                                      <p:tavLst>
                                        <p:tav tm="0">
                                          <p:val>
                                            <p:fltVal val="0"/>
                                          </p:val>
                                        </p:tav>
                                        <p:tav tm="100000">
                                          <p:val>
                                            <p:strVal val="#ppt_w"/>
                                          </p:val>
                                        </p:tav>
                                      </p:tavLst>
                                    </p:anim>
                                    <p:anim calcmode="lin" valueType="num">
                                      <p:cBhvr>
                                        <p:cTn id="29" dur="500" fill="hold"/>
                                        <p:tgtEl>
                                          <p:spTgt spid="38920"/>
                                        </p:tgtEl>
                                        <p:attrNameLst>
                                          <p:attrName>ppt_h</p:attrName>
                                        </p:attrNameLst>
                                      </p:cBhvr>
                                      <p:tavLst>
                                        <p:tav tm="0">
                                          <p:val>
                                            <p:fltVal val="0"/>
                                          </p:val>
                                        </p:tav>
                                        <p:tav tm="100000">
                                          <p:val>
                                            <p:strVal val="#ppt_h"/>
                                          </p:val>
                                        </p:tav>
                                      </p:tavLst>
                                    </p:anim>
                                    <p:animEffect transition="in" filter="fade">
                                      <p:cBhvr>
                                        <p:cTn id="30" dur="500"/>
                                        <p:tgtEl>
                                          <p:spTgt spid="3892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38921"/>
                                        </p:tgtEl>
                                        <p:attrNameLst>
                                          <p:attrName>style.visibility</p:attrName>
                                        </p:attrNameLst>
                                      </p:cBhvr>
                                      <p:to>
                                        <p:strVal val="visible"/>
                                      </p:to>
                                    </p:set>
                                    <p:anim calcmode="lin" valueType="num">
                                      <p:cBhvr>
                                        <p:cTn id="35" dur="500" fill="hold"/>
                                        <p:tgtEl>
                                          <p:spTgt spid="38921"/>
                                        </p:tgtEl>
                                        <p:attrNameLst>
                                          <p:attrName>ppt_w</p:attrName>
                                        </p:attrNameLst>
                                      </p:cBhvr>
                                      <p:tavLst>
                                        <p:tav tm="0">
                                          <p:val>
                                            <p:fltVal val="0"/>
                                          </p:val>
                                        </p:tav>
                                        <p:tav tm="100000">
                                          <p:val>
                                            <p:strVal val="#ppt_w"/>
                                          </p:val>
                                        </p:tav>
                                      </p:tavLst>
                                    </p:anim>
                                    <p:anim calcmode="lin" valueType="num">
                                      <p:cBhvr>
                                        <p:cTn id="36" dur="500" fill="hold"/>
                                        <p:tgtEl>
                                          <p:spTgt spid="38921"/>
                                        </p:tgtEl>
                                        <p:attrNameLst>
                                          <p:attrName>ppt_h</p:attrName>
                                        </p:attrNameLst>
                                      </p:cBhvr>
                                      <p:tavLst>
                                        <p:tav tm="0">
                                          <p:val>
                                            <p:fltVal val="0"/>
                                          </p:val>
                                        </p:tav>
                                        <p:tav tm="100000">
                                          <p:val>
                                            <p:strVal val="#ppt_h"/>
                                          </p:val>
                                        </p:tav>
                                      </p:tavLst>
                                    </p:anim>
                                    <p:animEffect transition="in" filter="fade">
                                      <p:cBhvr>
                                        <p:cTn id="37" dur="500"/>
                                        <p:tgtEl>
                                          <p:spTgt spid="38921"/>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38922"/>
                                        </p:tgtEl>
                                        <p:attrNameLst>
                                          <p:attrName>style.visibility</p:attrName>
                                        </p:attrNameLst>
                                      </p:cBhvr>
                                      <p:to>
                                        <p:strVal val="visible"/>
                                      </p:to>
                                    </p:set>
                                    <p:anim calcmode="lin" valueType="num">
                                      <p:cBhvr>
                                        <p:cTn id="42" dur="500" fill="hold"/>
                                        <p:tgtEl>
                                          <p:spTgt spid="38922"/>
                                        </p:tgtEl>
                                        <p:attrNameLst>
                                          <p:attrName>ppt_w</p:attrName>
                                        </p:attrNameLst>
                                      </p:cBhvr>
                                      <p:tavLst>
                                        <p:tav tm="0">
                                          <p:val>
                                            <p:fltVal val="0"/>
                                          </p:val>
                                        </p:tav>
                                        <p:tav tm="100000">
                                          <p:val>
                                            <p:strVal val="#ppt_w"/>
                                          </p:val>
                                        </p:tav>
                                      </p:tavLst>
                                    </p:anim>
                                    <p:anim calcmode="lin" valueType="num">
                                      <p:cBhvr>
                                        <p:cTn id="43" dur="500" fill="hold"/>
                                        <p:tgtEl>
                                          <p:spTgt spid="38922"/>
                                        </p:tgtEl>
                                        <p:attrNameLst>
                                          <p:attrName>ppt_h</p:attrName>
                                        </p:attrNameLst>
                                      </p:cBhvr>
                                      <p:tavLst>
                                        <p:tav tm="0">
                                          <p:val>
                                            <p:fltVal val="0"/>
                                          </p:val>
                                        </p:tav>
                                        <p:tav tm="100000">
                                          <p:val>
                                            <p:strVal val="#ppt_h"/>
                                          </p:val>
                                        </p:tav>
                                      </p:tavLst>
                                    </p:anim>
                                    <p:animEffect transition="in" filter="fade">
                                      <p:cBhvr>
                                        <p:cTn id="44" dur="500"/>
                                        <p:tgtEl>
                                          <p:spTgt spid="38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autoUpdateAnimBg="0"/>
      <p:bldP spid="38918" grpId="0" autoUpdateAnimBg="0"/>
      <p:bldP spid="38919" grpId="0" autoUpdateAnimBg="0"/>
      <p:bldP spid="38920" grpId="0" autoUpdateAnimBg="0"/>
      <p:bldP spid="38921" grpId="0" autoUpdateAnimBg="0"/>
      <p:bldP spid="38922"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extBox 7"/>
          <p:cNvSpPr txBox="1">
            <a:spLocks noChangeArrowheads="1"/>
          </p:cNvSpPr>
          <p:nvPr/>
        </p:nvSpPr>
        <p:spPr bwMode="auto">
          <a:xfrm>
            <a:off x="179388" y="765175"/>
            <a:ext cx="8964612" cy="4478338"/>
          </a:xfrm>
          <a:prstGeom prst="rect">
            <a:avLst/>
          </a:prstGeom>
          <a:noFill/>
          <a:ln w="9525">
            <a:noFill/>
            <a:miter lim="800000"/>
            <a:headEnd/>
            <a:tailEnd/>
          </a:ln>
        </p:spPr>
        <p:txBody>
          <a:bodyPr>
            <a:spAutoFit/>
          </a:bodyPr>
          <a:lstStyle/>
          <a:p>
            <a:pPr marL="742950" indent="-742950">
              <a:buFont typeface="Arial" charset="0"/>
              <a:buAutoNum type="arabicPeriod"/>
            </a:pPr>
            <a:r>
              <a:rPr lang="zh-CN" altLang="zh-CN" sz="3200" b="1">
                <a:cs typeface="Times New Roman" pitchFamily="18" charset="0"/>
              </a:rPr>
              <a:t>Which place in Paris should a person visit if he or she likes shopping?</a:t>
            </a:r>
          </a:p>
          <a:p>
            <a:pPr marL="742950" indent="-742950">
              <a:buFont typeface="Arial" charset="0"/>
              <a:buAutoNum type="arabicPeriod"/>
            </a:pPr>
            <a:endParaRPr lang="zh-CN" altLang="zh-CN" sz="3200" b="1">
              <a:cs typeface="Times New Roman" pitchFamily="18" charset="0"/>
            </a:endParaRPr>
          </a:p>
          <a:p>
            <a:pPr marL="742950" indent="-742950">
              <a:buFont typeface="Arial" charset="0"/>
              <a:buAutoNum type="arabicPeriod"/>
            </a:pPr>
            <a:endParaRPr lang="zh-CN" altLang="zh-CN" sz="3200" b="1">
              <a:cs typeface="Times New Roman" pitchFamily="18" charset="0"/>
            </a:endParaRPr>
          </a:p>
          <a:p>
            <a:pPr marL="742950" indent="-742950">
              <a:buFont typeface="Arial" charset="0"/>
              <a:buAutoNum type="arabicPeriod"/>
            </a:pPr>
            <a:r>
              <a:rPr lang="zh-CN" altLang="zh-CN" sz="3200" b="1">
                <a:cs typeface="Times New Roman" pitchFamily="18" charset="0"/>
              </a:rPr>
              <a:t>Where can tourists go in France for a summer holiday? Where for a winter holiday?</a:t>
            </a:r>
          </a:p>
          <a:p>
            <a:pPr marL="742950" indent="-742950">
              <a:buFont typeface="Arial" charset="0"/>
              <a:buAutoNum type="arabicPeriod"/>
            </a:pPr>
            <a:endParaRPr lang="zh-CN" altLang="zh-CN" sz="3200" b="1">
              <a:cs typeface="Times New Roman" pitchFamily="18" charset="0"/>
            </a:endParaRPr>
          </a:p>
          <a:p>
            <a:pPr marL="742950" indent="-742950"/>
            <a:endParaRPr lang="zh-CN" altLang="zh-CN" sz="3200" b="1">
              <a:cs typeface="Times New Roman" pitchFamily="18" charset="0"/>
            </a:endParaRPr>
          </a:p>
        </p:txBody>
      </p:sp>
      <p:sp>
        <p:nvSpPr>
          <p:cNvPr id="39939" name="TextBox 8"/>
          <p:cNvSpPr txBox="1">
            <a:spLocks noChangeArrowheads="1"/>
          </p:cNvSpPr>
          <p:nvPr/>
        </p:nvSpPr>
        <p:spPr bwMode="auto">
          <a:xfrm>
            <a:off x="684213" y="1989138"/>
            <a:ext cx="8050212" cy="579437"/>
          </a:xfrm>
          <a:prstGeom prst="rect">
            <a:avLst/>
          </a:prstGeom>
          <a:noFill/>
          <a:ln w="9525">
            <a:noFill/>
            <a:miter lim="800000"/>
            <a:headEnd/>
            <a:tailEnd/>
          </a:ln>
        </p:spPr>
        <p:txBody>
          <a:bodyPr>
            <a:spAutoFit/>
          </a:bodyPr>
          <a:lstStyle/>
          <a:p>
            <a:r>
              <a:rPr lang="zh-CN" altLang="zh-CN" sz="3200" b="1">
                <a:solidFill>
                  <a:srgbClr val="FF0000"/>
                </a:solidFill>
                <a:cs typeface="Times New Roman" pitchFamily="18" charset="0"/>
              </a:rPr>
              <a:t>The champs-Elysees.</a:t>
            </a:r>
          </a:p>
        </p:txBody>
      </p:sp>
      <p:sp>
        <p:nvSpPr>
          <p:cNvPr id="39940" name="TextBox 9"/>
          <p:cNvSpPr txBox="1">
            <a:spLocks noChangeArrowheads="1"/>
          </p:cNvSpPr>
          <p:nvPr/>
        </p:nvSpPr>
        <p:spPr bwMode="auto">
          <a:xfrm>
            <a:off x="755650" y="4652963"/>
            <a:ext cx="7451725" cy="1066800"/>
          </a:xfrm>
          <a:prstGeom prst="rect">
            <a:avLst/>
          </a:prstGeom>
          <a:noFill/>
          <a:ln w="9525">
            <a:noFill/>
            <a:miter lim="800000"/>
            <a:headEnd/>
            <a:tailEnd/>
          </a:ln>
        </p:spPr>
        <p:txBody>
          <a:bodyPr>
            <a:spAutoFit/>
          </a:bodyPr>
          <a:lstStyle/>
          <a:p>
            <a:r>
              <a:rPr lang="zh-CN" altLang="zh-CN" sz="3200" b="1">
                <a:solidFill>
                  <a:srgbClr val="FF0000"/>
                </a:solidFill>
                <a:cs typeface="Times New Roman" pitchFamily="18" charset="0"/>
              </a:rPr>
              <a:t>A French town by the sea; </a:t>
            </a:r>
          </a:p>
          <a:p>
            <a:r>
              <a:rPr lang="zh-CN" altLang="zh-CN" sz="3200" b="1">
                <a:solidFill>
                  <a:srgbClr val="FF0000"/>
                </a:solidFill>
                <a:cs typeface="Times New Roman" pitchFamily="18" charset="0"/>
              </a:rPr>
              <a:t>The mountains in the French Alps. </a:t>
            </a:r>
          </a:p>
        </p:txBody>
      </p:sp>
      <p:sp>
        <p:nvSpPr>
          <p:cNvPr id="51204" name="AutoShape 5"/>
          <p:cNvSpPr>
            <a:spLocks noChangeArrowheads="1"/>
          </p:cNvSpPr>
          <p:nvPr/>
        </p:nvSpPr>
        <p:spPr bwMode="auto">
          <a:xfrm>
            <a:off x="107950" y="260350"/>
            <a:ext cx="1079500" cy="431800"/>
          </a:xfrm>
          <a:prstGeom prst="flowChartDelay">
            <a:avLst/>
          </a:prstGeom>
          <a:solidFill>
            <a:srgbClr val="FFFF00"/>
          </a:solidFill>
          <a:ln w="9525">
            <a:solidFill>
              <a:srgbClr val="FFFF00"/>
            </a:solidFill>
            <a:miter lim="800000"/>
            <a:headEnd/>
            <a:tailEnd/>
          </a:ln>
        </p:spPr>
        <p:txBody>
          <a:bodyPr wrap="none" anchor="ctr"/>
          <a:lstStyle/>
          <a:p>
            <a:pPr algn="ctr"/>
            <a:r>
              <a:rPr lang="zh-CN" altLang="zh-CN" sz="3200" b="1">
                <a:solidFill>
                  <a:srgbClr val="006600"/>
                </a:solidFill>
              </a:rPr>
              <a:t>D3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diamond(in)">
                                      <p:cBhvr>
                                        <p:cTn id="7" dur="2000"/>
                                        <p:tgtEl>
                                          <p:spTgt spid="3993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9940"/>
                                        </p:tgtEl>
                                        <p:attrNameLst>
                                          <p:attrName>style.visibility</p:attrName>
                                        </p:attrNameLst>
                                      </p:cBhvr>
                                      <p:to>
                                        <p:strVal val="visible"/>
                                      </p:to>
                                    </p:set>
                                    <p:animEffect transition="in" filter="diamond(in)">
                                      <p:cBhvr>
                                        <p:cTn id="12" dur="20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utoUpdateAnimBg="0"/>
      <p:bldP spid="39940"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AutoShape 2"/>
          <p:cNvSpPr>
            <a:spLocks noChangeArrowheads="1"/>
          </p:cNvSpPr>
          <p:nvPr/>
        </p:nvSpPr>
        <p:spPr bwMode="auto">
          <a:xfrm>
            <a:off x="107950" y="260350"/>
            <a:ext cx="1079500" cy="431800"/>
          </a:xfrm>
          <a:prstGeom prst="flowChartDelay">
            <a:avLst/>
          </a:prstGeom>
          <a:solidFill>
            <a:srgbClr val="FFFF00"/>
          </a:solidFill>
          <a:ln w="9525">
            <a:solidFill>
              <a:srgbClr val="FFFF00"/>
            </a:solidFill>
            <a:miter lim="800000"/>
            <a:headEnd/>
            <a:tailEnd/>
          </a:ln>
        </p:spPr>
        <p:txBody>
          <a:bodyPr wrap="none" anchor="ctr"/>
          <a:lstStyle/>
          <a:p>
            <a:pPr algn="ctr"/>
            <a:r>
              <a:rPr lang="zh-CN" altLang="zh-CN" sz="3200" b="1">
                <a:solidFill>
                  <a:srgbClr val="006600"/>
                </a:solidFill>
              </a:rPr>
              <a:t>D3</a:t>
            </a:r>
          </a:p>
        </p:txBody>
      </p:sp>
      <p:sp>
        <p:nvSpPr>
          <p:cNvPr id="52226" name="WordArt 3"/>
          <p:cNvSpPr>
            <a:spLocks noChangeArrowheads="1" noChangeShapeType="1"/>
          </p:cNvSpPr>
          <p:nvPr/>
        </p:nvSpPr>
        <p:spPr bwMode="auto">
          <a:xfrm>
            <a:off x="1476375" y="692150"/>
            <a:ext cx="3429000" cy="762000"/>
          </a:xfrm>
          <a:prstGeom prst="rect">
            <a:avLst/>
          </a:prstGeom>
        </p:spPr>
        <p:txBody>
          <a:bodyPr wrap="none" fromWordArt="1">
            <a:prstTxWarp prst="textPlain">
              <a:avLst>
                <a:gd name="adj" fmla="val 50000"/>
              </a:avLst>
            </a:prstTxWarp>
          </a:bodyPr>
          <a:lstStyle/>
          <a:p>
            <a:pPr algn="ctr"/>
            <a:r>
              <a:rPr lang="en-US" altLang="zh-CN" sz="60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8998"/>
                    </a:srgbClr>
                  </a:outerShdw>
                </a:effectLst>
                <a:latin typeface="微软雅黑"/>
                <a:ea typeface="微软雅黑"/>
              </a:rPr>
              <a:t>Free talk</a:t>
            </a:r>
            <a:endParaRPr lang="zh-CN" altLang="en-US" sz="60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8998"/>
                  </a:srgbClr>
                </a:outerShdw>
              </a:effectLst>
              <a:latin typeface="微软雅黑"/>
              <a:ea typeface="微软雅黑"/>
            </a:endParaRPr>
          </a:p>
        </p:txBody>
      </p:sp>
      <p:sp>
        <p:nvSpPr>
          <p:cNvPr id="52227" name="TextBox 7"/>
          <p:cNvSpPr txBox="1">
            <a:spLocks noChangeArrowheads="1"/>
          </p:cNvSpPr>
          <p:nvPr/>
        </p:nvSpPr>
        <p:spPr bwMode="auto">
          <a:xfrm>
            <a:off x="323850" y="1700213"/>
            <a:ext cx="8424863" cy="3990975"/>
          </a:xfrm>
          <a:prstGeom prst="rect">
            <a:avLst/>
          </a:prstGeom>
          <a:noFill/>
          <a:ln w="9525">
            <a:noFill/>
            <a:miter lim="800000"/>
            <a:headEnd/>
            <a:tailEnd/>
          </a:ln>
        </p:spPr>
        <p:txBody>
          <a:bodyPr>
            <a:spAutoFit/>
          </a:bodyPr>
          <a:lstStyle/>
          <a:p>
            <a:pPr marL="742950" indent="-742950"/>
            <a:r>
              <a:rPr lang="zh-CN" altLang="zh-CN" sz="3200" b="1">
                <a:cs typeface="Times New Roman" pitchFamily="18" charset="0"/>
              </a:rPr>
              <a:t>3. Why does the author say “France has something for everyone" (line 21)?</a:t>
            </a:r>
          </a:p>
          <a:p>
            <a:pPr marL="742950" indent="-742950">
              <a:buFont typeface="Arial" charset="0"/>
              <a:buChar char="•"/>
            </a:pPr>
            <a:endParaRPr lang="zh-CN" altLang="zh-CN" sz="3200" b="1">
              <a:cs typeface="Times New Roman" pitchFamily="18" charset="0"/>
            </a:endParaRPr>
          </a:p>
          <a:p>
            <a:pPr marL="742950" indent="-742950">
              <a:buFont typeface="Arial" charset="0"/>
              <a:buChar char="•"/>
            </a:pPr>
            <a:endParaRPr lang="zh-CN" altLang="zh-CN" sz="3200" b="1">
              <a:cs typeface="Times New Roman" pitchFamily="18" charset="0"/>
            </a:endParaRPr>
          </a:p>
          <a:p>
            <a:pPr marL="742950" indent="-742950">
              <a:buFont typeface="Arial" charset="0"/>
              <a:buChar char="•"/>
            </a:pPr>
            <a:endParaRPr lang="zh-CN" altLang="zh-CN" sz="3200" b="1">
              <a:cs typeface="Times New Roman" pitchFamily="18" charset="0"/>
            </a:endParaRPr>
          </a:p>
          <a:p>
            <a:pPr marL="742950" indent="-742950">
              <a:buFont typeface="Arial" charset="0"/>
              <a:buChar char="•"/>
            </a:pPr>
            <a:endParaRPr lang="zh-CN" altLang="zh-CN" sz="3200" b="1">
              <a:cs typeface="Times New Roman" pitchFamily="18" charset="0"/>
            </a:endParaRPr>
          </a:p>
          <a:p>
            <a:pPr marL="742950" indent="-742950"/>
            <a:r>
              <a:rPr lang="zh-CN" altLang="zh-CN" sz="3200" b="1">
                <a:cs typeface="Times New Roman" pitchFamily="18" charset="0"/>
              </a:rPr>
              <a:t>4. Can you think of another title for the article?</a:t>
            </a:r>
          </a:p>
        </p:txBody>
      </p:sp>
      <p:pic>
        <p:nvPicPr>
          <p:cNvPr id="40965" name="图片 6" descr="Lo.gif"/>
          <p:cNvPicPr>
            <a:picLocks noChangeAspect="1" noChangeArrowheads="1"/>
          </p:cNvPicPr>
          <p:nvPr/>
        </p:nvPicPr>
        <p:blipFill>
          <a:blip r:embed="rId2"/>
          <a:srcRect/>
          <a:stretch>
            <a:fillRect/>
          </a:stretch>
        </p:blipFill>
        <p:spPr bwMode="auto">
          <a:xfrm>
            <a:off x="8172450" y="5013325"/>
            <a:ext cx="688975" cy="1584325"/>
          </a:xfrm>
          <a:prstGeom prst="rect">
            <a:avLst/>
          </a:prstGeom>
          <a:noFill/>
          <a:ln w="9525">
            <a:noFill/>
            <a:miter lim="800000"/>
            <a:headEnd/>
            <a:tailEnd/>
          </a:ln>
        </p:spPr>
      </p:pic>
      <p:sp>
        <p:nvSpPr>
          <p:cNvPr id="40966" name="矩形 3"/>
          <p:cNvSpPr>
            <a:spLocks noChangeArrowheads="1"/>
          </p:cNvSpPr>
          <p:nvPr/>
        </p:nvSpPr>
        <p:spPr bwMode="auto">
          <a:xfrm>
            <a:off x="395288" y="2924175"/>
            <a:ext cx="8351837" cy="1373188"/>
          </a:xfrm>
          <a:prstGeom prst="rect">
            <a:avLst/>
          </a:prstGeom>
          <a:noFill/>
          <a:ln w="9525">
            <a:noFill/>
            <a:miter lim="800000"/>
            <a:headEnd/>
            <a:tailEnd/>
          </a:ln>
        </p:spPr>
        <p:txBody>
          <a:bodyPr>
            <a:spAutoFit/>
          </a:bodyPr>
          <a:lstStyle/>
          <a:p>
            <a:r>
              <a:rPr lang="zh-CN" altLang="zh-CN" sz="2800" b="1">
                <a:solidFill>
                  <a:srgbClr val="C00000"/>
                </a:solidFill>
              </a:rPr>
              <a:t>Because tourists can do sightseeing and shopping, visit art museums, go to the beach, go skiing and drink excellent wine in France.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965"/>
                                        </p:tgtEl>
                                        <p:attrNameLst>
                                          <p:attrName>style.visibility</p:attrName>
                                        </p:attrNameLst>
                                      </p:cBhvr>
                                      <p:to>
                                        <p:strVal val="visible"/>
                                      </p:to>
                                    </p:set>
                                    <p:anim calcmode="lin" valueType="num">
                                      <p:cBhvr additive="base">
                                        <p:cTn id="7" dur="2000" fill="hold"/>
                                        <p:tgtEl>
                                          <p:spTgt spid="40965"/>
                                        </p:tgtEl>
                                        <p:attrNameLst>
                                          <p:attrName>ppt_x</p:attrName>
                                        </p:attrNameLst>
                                      </p:cBhvr>
                                      <p:tavLst>
                                        <p:tav tm="0">
                                          <p:val>
                                            <p:strVal val="0-#ppt_w/2"/>
                                          </p:val>
                                        </p:tav>
                                        <p:tav tm="100000">
                                          <p:val>
                                            <p:strVal val="#ppt_x"/>
                                          </p:val>
                                        </p:tav>
                                      </p:tavLst>
                                    </p:anim>
                                    <p:anim calcmode="lin" valueType="num">
                                      <p:cBhvr additive="base">
                                        <p:cTn id="8" dur="2000" fill="hold"/>
                                        <p:tgtEl>
                                          <p:spTgt spid="4096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0966"/>
                                        </p:tgtEl>
                                        <p:attrNameLst>
                                          <p:attrName>style.visibility</p:attrName>
                                        </p:attrNameLst>
                                      </p:cBhvr>
                                      <p:to>
                                        <p:strVal val="visible"/>
                                      </p:to>
                                    </p:set>
                                    <p:animEffect transition="in" filter="fade">
                                      <p:cBhvr>
                                        <p:cTn id="11" dur="1000"/>
                                        <p:tgtEl>
                                          <p:spTgt spid="40966"/>
                                        </p:tgtEl>
                                      </p:cBhvr>
                                    </p:animEffect>
                                    <p:anim calcmode="lin" valueType="num">
                                      <p:cBhvr>
                                        <p:cTn id="12" dur="1000" fill="hold"/>
                                        <p:tgtEl>
                                          <p:spTgt spid="40966"/>
                                        </p:tgtEl>
                                        <p:attrNameLst>
                                          <p:attrName>ppt_x</p:attrName>
                                        </p:attrNameLst>
                                      </p:cBhvr>
                                      <p:tavLst>
                                        <p:tav tm="0">
                                          <p:val>
                                            <p:strVal val="#ppt_x"/>
                                          </p:val>
                                        </p:tav>
                                        <p:tav tm="100000">
                                          <p:val>
                                            <p:strVal val="#ppt_x"/>
                                          </p:val>
                                        </p:tav>
                                      </p:tavLst>
                                    </p:anim>
                                    <p:anim calcmode="lin" valueType="num">
                                      <p:cBhvr>
                                        <p:cTn id="13" dur="1000" fill="hold"/>
                                        <p:tgtEl>
                                          <p:spTgt spid="409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 Box 2"/>
          <p:cNvSpPr txBox="1">
            <a:spLocks noChangeArrowheads="1"/>
          </p:cNvSpPr>
          <p:nvPr/>
        </p:nvSpPr>
        <p:spPr bwMode="auto">
          <a:xfrm>
            <a:off x="1042988" y="476250"/>
            <a:ext cx="4681537" cy="701675"/>
          </a:xfrm>
          <a:prstGeom prst="rect">
            <a:avLst/>
          </a:prstGeom>
          <a:noFill/>
          <a:ln w="9525">
            <a:noFill/>
            <a:miter lim="800000"/>
            <a:headEnd/>
            <a:tailEnd/>
          </a:ln>
        </p:spPr>
        <p:txBody>
          <a:bodyPr>
            <a:spAutoFit/>
          </a:bodyPr>
          <a:lstStyle/>
          <a:p>
            <a:pPr>
              <a:spcBef>
                <a:spcPct val="50000"/>
              </a:spcBef>
            </a:pPr>
            <a:r>
              <a:rPr lang="zh-CN" altLang="zh-CN" sz="4000" b="1">
                <a:solidFill>
                  <a:srgbClr val="0000FF"/>
                </a:solidFill>
              </a:rPr>
              <a:t>Important phrases</a:t>
            </a:r>
          </a:p>
        </p:txBody>
      </p:sp>
      <p:sp>
        <p:nvSpPr>
          <p:cNvPr id="41987" name="Text Box 3"/>
          <p:cNvSpPr txBox="1">
            <a:spLocks noChangeArrowheads="1"/>
          </p:cNvSpPr>
          <p:nvPr/>
        </p:nvSpPr>
        <p:spPr bwMode="auto">
          <a:xfrm>
            <a:off x="755650" y="1412875"/>
            <a:ext cx="3744913" cy="4367213"/>
          </a:xfrm>
          <a:prstGeom prst="rect">
            <a:avLst/>
          </a:prstGeom>
          <a:noFill/>
          <a:ln w="9525">
            <a:noFill/>
            <a:miter lim="800000"/>
            <a:headEnd/>
            <a:tailEnd/>
          </a:ln>
        </p:spPr>
        <p:txBody>
          <a:bodyPr>
            <a:spAutoFit/>
          </a:bodyPr>
          <a:lstStyle/>
          <a:p>
            <a:pPr marL="342900" indent="-342900">
              <a:spcBef>
                <a:spcPct val="50000"/>
              </a:spcBef>
              <a:buFont typeface="Arial" charset="0"/>
              <a:buAutoNum type="arabicPeriod"/>
            </a:pPr>
            <a:r>
              <a:rPr lang="zh-CN" altLang="en-US" sz="2800" b="1">
                <a:latin typeface="Tahoma" pitchFamily="34" charset="0"/>
              </a:rPr>
              <a:t>西欧</a:t>
            </a:r>
          </a:p>
          <a:p>
            <a:pPr marL="342900" indent="-342900">
              <a:spcBef>
                <a:spcPct val="50000"/>
              </a:spcBef>
              <a:buFont typeface="Arial" charset="0"/>
              <a:buAutoNum type="arabicPeriod"/>
            </a:pPr>
            <a:r>
              <a:rPr lang="zh-CN" altLang="en-US" sz="2800" b="1">
                <a:latin typeface="Tahoma" pitchFamily="34" charset="0"/>
              </a:rPr>
              <a:t>法国的首都</a:t>
            </a:r>
          </a:p>
          <a:p>
            <a:pPr marL="342900" indent="-342900">
              <a:spcBef>
                <a:spcPct val="50000"/>
              </a:spcBef>
              <a:buFont typeface="Arial" charset="0"/>
              <a:buAutoNum type="arabicPeriod"/>
            </a:pPr>
            <a:r>
              <a:rPr lang="zh-CN" altLang="en-US" sz="2800" b="1">
                <a:latin typeface="Tahoma" pitchFamily="34" charset="0"/>
              </a:rPr>
              <a:t>名胜古迹</a:t>
            </a:r>
          </a:p>
          <a:p>
            <a:pPr marL="342900" indent="-342900">
              <a:spcBef>
                <a:spcPct val="50000"/>
              </a:spcBef>
              <a:buFont typeface="Arial" charset="0"/>
              <a:buAutoNum type="arabicPeriod"/>
            </a:pPr>
            <a:r>
              <a:rPr lang="zh-CN" altLang="en-US" sz="2800" b="1">
                <a:latin typeface="Tahoma" pitchFamily="34" charset="0"/>
              </a:rPr>
              <a:t>比如</a:t>
            </a:r>
          </a:p>
          <a:p>
            <a:pPr marL="342900" indent="-342900">
              <a:spcBef>
                <a:spcPct val="50000"/>
              </a:spcBef>
              <a:buFont typeface="Arial" charset="0"/>
              <a:buAutoNum type="arabicPeriod"/>
            </a:pPr>
            <a:r>
              <a:rPr lang="zh-CN" altLang="en-US" sz="2800" b="1">
                <a:latin typeface="Tahoma" pitchFamily="34" charset="0"/>
              </a:rPr>
              <a:t>百货商店</a:t>
            </a:r>
          </a:p>
          <a:p>
            <a:pPr marL="342900" indent="-342900">
              <a:spcBef>
                <a:spcPct val="50000"/>
              </a:spcBef>
              <a:buFont typeface="Arial" charset="0"/>
              <a:buAutoNum type="arabicPeriod"/>
            </a:pPr>
            <a:r>
              <a:rPr lang="zh-CN" altLang="en-US" sz="2800" b="1">
                <a:latin typeface="Tahoma" pitchFamily="34" charset="0"/>
              </a:rPr>
              <a:t>因</a:t>
            </a:r>
            <a:r>
              <a:rPr lang="zh-CN" altLang="zh-CN" sz="2800" b="1"/>
              <a:t>……</a:t>
            </a:r>
            <a:r>
              <a:rPr lang="zh-CN" altLang="en-US" sz="2800" b="1">
                <a:latin typeface="Tahoma" pitchFamily="34" charset="0"/>
              </a:rPr>
              <a:t>而著名</a:t>
            </a:r>
          </a:p>
          <a:p>
            <a:pPr marL="342900" indent="-342900">
              <a:spcBef>
                <a:spcPct val="50000"/>
              </a:spcBef>
              <a:buFont typeface="Arial" charset="0"/>
              <a:buAutoNum type="arabicPeriod"/>
            </a:pPr>
            <a:r>
              <a:rPr lang="zh-CN" altLang="en-US" sz="2800" b="1">
                <a:latin typeface="Tahoma" pitchFamily="34" charset="0"/>
              </a:rPr>
              <a:t>在</a:t>
            </a:r>
            <a:r>
              <a:rPr lang="zh-CN" altLang="zh-CN" sz="2800" b="1"/>
              <a:t>……</a:t>
            </a:r>
            <a:r>
              <a:rPr lang="zh-CN" altLang="en-US" sz="2800" b="1">
                <a:latin typeface="Tahoma" pitchFamily="34" charset="0"/>
              </a:rPr>
              <a:t>中心</a:t>
            </a:r>
          </a:p>
        </p:txBody>
      </p:sp>
      <p:sp>
        <p:nvSpPr>
          <p:cNvPr id="41988" name="Text Box 4"/>
          <p:cNvSpPr txBox="1">
            <a:spLocks noChangeArrowheads="1"/>
          </p:cNvSpPr>
          <p:nvPr/>
        </p:nvSpPr>
        <p:spPr bwMode="auto">
          <a:xfrm>
            <a:off x="3924300" y="1412875"/>
            <a:ext cx="4249738" cy="4367213"/>
          </a:xfrm>
          <a:prstGeom prst="rect">
            <a:avLst/>
          </a:prstGeom>
          <a:noFill/>
          <a:ln w="9525">
            <a:noFill/>
            <a:miter lim="800000"/>
            <a:headEnd/>
            <a:tailEnd/>
          </a:ln>
        </p:spPr>
        <p:txBody>
          <a:bodyPr>
            <a:spAutoFit/>
          </a:bodyPr>
          <a:lstStyle/>
          <a:p>
            <a:pPr marL="342900" indent="-342900">
              <a:spcBef>
                <a:spcPct val="50000"/>
              </a:spcBef>
            </a:pPr>
            <a:r>
              <a:rPr lang="zh-CN" altLang="zh-CN" sz="2800" b="1">
                <a:solidFill>
                  <a:srgbClr val="6600CC"/>
                </a:solidFill>
                <a:latin typeface="Tahoma" pitchFamily="34" charset="0"/>
              </a:rPr>
              <a:t>Western Europe</a:t>
            </a:r>
          </a:p>
          <a:p>
            <a:pPr marL="342900" indent="-342900">
              <a:spcBef>
                <a:spcPct val="50000"/>
              </a:spcBef>
            </a:pPr>
            <a:r>
              <a:rPr lang="zh-CN" altLang="zh-CN" sz="2800" b="1">
                <a:solidFill>
                  <a:srgbClr val="6600CC"/>
                </a:solidFill>
                <a:latin typeface="Tahoma" pitchFamily="34" charset="0"/>
              </a:rPr>
              <a:t>the capital of France</a:t>
            </a:r>
          </a:p>
          <a:p>
            <a:pPr marL="342900" indent="-342900">
              <a:spcBef>
                <a:spcPct val="50000"/>
              </a:spcBef>
            </a:pPr>
            <a:r>
              <a:rPr lang="zh-CN" altLang="zh-CN" sz="2800" b="1">
                <a:solidFill>
                  <a:srgbClr val="6600CC"/>
                </a:solidFill>
                <a:latin typeface="Tahoma" pitchFamily="34" charset="0"/>
              </a:rPr>
              <a:t>places of interest</a:t>
            </a:r>
          </a:p>
          <a:p>
            <a:pPr marL="342900" indent="-342900">
              <a:spcBef>
                <a:spcPct val="50000"/>
              </a:spcBef>
            </a:pPr>
            <a:r>
              <a:rPr lang="zh-CN" altLang="zh-CN" sz="2800" b="1">
                <a:solidFill>
                  <a:srgbClr val="6600CC"/>
                </a:solidFill>
                <a:latin typeface="Tahoma" pitchFamily="34" charset="0"/>
              </a:rPr>
              <a:t>such as</a:t>
            </a:r>
          </a:p>
          <a:p>
            <a:pPr marL="342900" indent="-342900">
              <a:spcBef>
                <a:spcPct val="50000"/>
              </a:spcBef>
            </a:pPr>
            <a:r>
              <a:rPr lang="zh-CN" altLang="zh-CN" sz="2800" b="1">
                <a:solidFill>
                  <a:srgbClr val="6600CC"/>
                </a:solidFill>
                <a:latin typeface="Tahoma" pitchFamily="34" charset="0"/>
              </a:rPr>
              <a:t>department store</a:t>
            </a:r>
          </a:p>
          <a:p>
            <a:pPr marL="342900" indent="-342900">
              <a:spcBef>
                <a:spcPct val="50000"/>
              </a:spcBef>
            </a:pPr>
            <a:r>
              <a:rPr lang="zh-CN" altLang="zh-CN" sz="2800" b="1">
                <a:solidFill>
                  <a:srgbClr val="6600CC"/>
                </a:solidFill>
                <a:latin typeface="Tahoma" pitchFamily="34" charset="0"/>
              </a:rPr>
              <a:t>be famous for</a:t>
            </a:r>
          </a:p>
          <a:p>
            <a:pPr marL="342900" indent="-342900">
              <a:spcBef>
                <a:spcPct val="50000"/>
              </a:spcBef>
            </a:pPr>
            <a:r>
              <a:rPr lang="zh-CN" altLang="zh-CN" sz="2800" b="1">
                <a:solidFill>
                  <a:srgbClr val="6600CC"/>
                </a:solidFill>
                <a:latin typeface="Tahoma" pitchFamily="34" charset="0"/>
              </a:rPr>
              <a:t>in the centre of</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to="" calcmode="lin" valueType="num">
                                      <p:cBhvr>
                                        <p:cTn id="7" dur="1" fill="hold"/>
                                        <p:tgtEl>
                                          <p:spTgt spid="41987">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 to="" calcmode="lin" valueType="num">
                                      <p:cBhvr>
                                        <p:cTn id="12" dur="1" fill="hold"/>
                                        <p:tgtEl>
                                          <p:spTgt spid="41987">
                                            <p:txEl>
                                              <p:pRg st="1" end="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 to="" calcmode="lin" valueType="num">
                                      <p:cBhvr>
                                        <p:cTn id="17" dur="1" fill="hold"/>
                                        <p:tgtEl>
                                          <p:spTgt spid="41987">
                                            <p:txEl>
                                              <p:pRg st="2" end="2"/>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1987">
                                            <p:txEl>
                                              <p:pRg st="3" end="3"/>
                                            </p:txEl>
                                          </p:spTgt>
                                        </p:tgtEl>
                                        <p:attrNameLst>
                                          <p:attrName>style.visibility</p:attrName>
                                        </p:attrNameLst>
                                      </p:cBhvr>
                                      <p:to>
                                        <p:strVal val="visible"/>
                                      </p:to>
                                    </p:set>
                                    <p:anim to="" calcmode="lin" valueType="num">
                                      <p:cBhvr>
                                        <p:cTn id="22" dur="1" fill="hold"/>
                                        <p:tgtEl>
                                          <p:spTgt spid="41987">
                                            <p:txEl>
                                              <p:pRg st="3" end="3"/>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41987">
                                            <p:txEl>
                                              <p:pRg st="4" end="4"/>
                                            </p:txEl>
                                          </p:spTgt>
                                        </p:tgtEl>
                                        <p:attrNameLst>
                                          <p:attrName>style.visibility</p:attrName>
                                        </p:attrNameLst>
                                      </p:cBhvr>
                                      <p:to>
                                        <p:strVal val="visible"/>
                                      </p:to>
                                    </p:set>
                                    <p:anim to="" calcmode="lin" valueType="num">
                                      <p:cBhvr>
                                        <p:cTn id="27" dur="1" fill="hold"/>
                                        <p:tgtEl>
                                          <p:spTgt spid="41987">
                                            <p:txEl>
                                              <p:pRg st="4" end="4"/>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41987">
                                            <p:txEl>
                                              <p:pRg st="5" end="5"/>
                                            </p:txEl>
                                          </p:spTgt>
                                        </p:tgtEl>
                                        <p:attrNameLst>
                                          <p:attrName>style.visibility</p:attrName>
                                        </p:attrNameLst>
                                      </p:cBhvr>
                                      <p:to>
                                        <p:strVal val="visible"/>
                                      </p:to>
                                    </p:set>
                                    <p:anim to="" calcmode="lin" valueType="num">
                                      <p:cBhvr>
                                        <p:cTn id="32" dur="1" fill="hold"/>
                                        <p:tgtEl>
                                          <p:spTgt spid="41987">
                                            <p:txEl>
                                              <p:pRg st="5" end="5"/>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41987">
                                            <p:txEl>
                                              <p:pRg st="6" end="6"/>
                                            </p:txEl>
                                          </p:spTgt>
                                        </p:tgtEl>
                                        <p:attrNameLst>
                                          <p:attrName>style.visibility</p:attrName>
                                        </p:attrNameLst>
                                      </p:cBhvr>
                                      <p:to>
                                        <p:strVal val="visible"/>
                                      </p:to>
                                    </p:set>
                                    <p:anim to="" calcmode="lin" valueType="num">
                                      <p:cBhvr>
                                        <p:cTn id="37" dur="1" fill="hold"/>
                                        <p:tgtEl>
                                          <p:spTgt spid="41987">
                                            <p:txEl>
                                              <p:pRg st="6" end="6"/>
                                            </p:txEl>
                                          </p:spTgt>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nodeType="clickEffect">
                                  <p:stCondLst>
                                    <p:cond delay="0"/>
                                  </p:stCondLst>
                                  <p:childTnLst>
                                    <p:set>
                                      <p:cBhvr>
                                        <p:cTn id="41" dur="1" fill="hold">
                                          <p:stCondLst>
                                            <p:cond delay="0"/>
                                          </p:stCondLst>
                                        </p:cTn>
                                        <p:tgtEl>
                                          <p:spTgt spid="41988">
                                            <p:txEl>
                                              <p:pRg st="0" end="0"/>
                                            </p:txEl>
                                          </p:spTgt>
                                        </p:tgtEl>
                                        <p:attrNameLst>
                                          <p:attrName>style.visibility</p:attrName>
                                        </p:attrNameLst>
                                      </p:cBhvr>
                                      <p:to>
                                        <p:strVal val="visible"/>
                                      </p:to>
                                    </p:set>
                                    <p:anim to="" calcmode="lin" valueType="num">
                                      <p:cBhvr>
                                        <p:cTn id="42" dur="1" fill="hold"/>
                                        <p:tgtEl>
                                          <p:spTgt spid="41988">
                                            <p:txEl>
                                              <p:pRg st="0" end="0"/>
                                            </p:txEl>
                                          </p:spTgt>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nodeType="clickEffect">
                                  <p:stCondLst>
                                    <p:cond delay="0"/>
                                  </p:stCondLst>
                                  <p:childTnLst>
                                    <p:set>
                                      <p:cBhvr>
                                        <p:cTn id="46" dur="1" fill="hold">
                                          <p:stCondLst>
                                            <p:cond delay="0"/>
                                          </p:stCondLst>
                                        </p:cTn>
                                        <p:tgtEl>
                                          <p:spTgt spid="41988">
                                            <p:txEl>
                                              <p:pRg st="1" end="1"/>
                                            </p:txEl>
                                          </p:spTgt>
                                        </p:tgtEl>
                                        <p:attrNameLst>
                                          <p:attrName>style.visibility</p:attrName>
                                        </p:attrNameLst>
                                      </p:cBhvr>
                                      <p:to>
                                        <p:strVal val="visible"/>
                                      </p:to>
                                    </p:set>
                                    <p:anim to="" calcmode="lin" valueType="num">
                                      <p:cBhvr>
                                        <p:cTn id="47" dur="1" fill="hold"/>
                                        <p:tgtEl>
                                          <p:spTgt spid="41988">
                                            <p:txEl>
                                              <p:pRg st="1" end="1"/>
                                            </p:txEl>
                                          </p:spTgt>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nodeType="clickEffect">
                                  <p:stCondLst>
                                    <p:cond delay="0"/>
                                  </p:stCondLst>
                                  <p:childTnLst>
                                    <p:set>
                                      <p:cBhvr>
                                        <p:cTn id="51" dur="1" fill="hold">
                                          <p:stCondLst>
                                            <p:cond delay="0"/>
                                          </p:stCondLst>
                                        </p:cTn>
                                        <p:tgtEl>
                                          <p:spTgt spid="41988">
                                            <p:txEl>
                                              <p:pRg st="2" end="2"/>
                                            </p:txEl>
                                          </p:spTgt>
                                        </p:tgtEl>
                                        <p:attrNameLst>
                                          <p:attrName>style.visibility</p:attrName>
                                        </p:attrNameLst>
                                      </p:cBhvr>
                                      <p:to>
                                        <p:strVal val="visible"/>
                                      </p:to>
                                    </p:set>
                                    <p:anim to="" calcmode="lin" valueType="num">
                                      <p:cBhvr>
                                        <p:cTn id="52" dur="1" fill="hold"/>
                                        <p:tgtEl>
                                          <p:spTgt spid="41988">
                                            <p:txEl>
                                              <p:pRg st="2" end="2"/>
                                            </p:txEl>
                                          </p:spTgt>
                                        </p:tgtEl>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nodeType="clickEffect">
                                  <p:stCondLst>
                                    <p:cond delay="0"/>
                                  </p:stCondLst>
                                  <p:childTnLst>
                                    <p:set>
                                      <p:cBhvr>
                                        <p:cTn id="56" dur="1" fill="hold">
                                          <p:stCondLst>
                                            <p:cond delay="0"/>
                                          </p:stCondLst>
                                        </p:cTn>
                                        <p:tgtEl>
                                          <p:spTgt spid="41988">
                                            <p:txEl>
                                              <p:pRg st="3" end="3"/>
                                            </p:txEl>
                                          </p:spTgt>
                                        </p:tgtEl>
                                        <p:attrNameLst>
                                          <p:attrName>style.visibility</p:attrName>
                                        </p:attrNameLst>
                                      </p:cBhvr>
                                      <p:to>
                                        <p:strVal val="visible"/>
                                      </p:to>
                                    </p:set>
                                    <p:anim to="" calcmode="lin" valueType="num">
                                      <p:cBhvr>
                                        <p:cTn id="57" dur="1" fill="hold"/>
                                        <p:tgtEl>
                                          <p:spTgt spid="41988">
                                            <p:txEl>
                                              <p:pRg st="3" end="3"/>
                                            </p:txEl>
                                          </p:spTgt>
                                        </p:tgtEl>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nodeType="clickEffect">
                                  <p:stCondLst>
                                    <p:cond delay="0"/>
                                  </p:stCondLst>
                                  <p:childTnLst>
                                    <p:set>
                                      <p:cBhvr>
                                        <p:cTn id="61" dur="1" fill="hold">
                                          <p:stCondLst>
                                            <p:cond delay="0"/>
                                          </p:stCondLst>
                                        </p:cTn>
                                        <p:tgtEl>
                                          <p:spTgt spid="41988">
                                            <p:txEl>
                                              <p:pRg st="4" end="4"/>
                                            </p:txEl>
                                          </p:spTgt>
                                        </p:tgtEl>
                                        <p:attrNameLst>
                                          <p:attrName>style.visibility</p:attrName>
                                        </p:attrNameLst>
                                      </p:cBhvr>
                                      <p:to>
                                        <p:strVal val="visible"/>
                                      </p:to>
                                    </p:set>
                                    <p:anim to="" calcmode="lin" valueType="num">
                                      <p:cBhvr>
                                        <p:cTn id="62" dur="1" fill="hold"/>
                                        <p:tgtEl>
                                          <p:spTgt spid="41988">
                                            <p:txEl>
                                              <p:pRg st="4" end="4"/>
                                            </p:txEl>
                                          </p:spTgt>
                                        </p:tgtEl>
                                      </p:cBhvr>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nodeType="clickEffect">
                                  <p:stCondLst>
                                    <p:cond delay="0"/>
                                  </p:stCondLst>
                                  <p:childTnLst>
                                    <p:set>
                                      <p:cBhvr>
                                        <p:cTn id="66" dur="1" fill="hold">
                                          <p:stCondLst>
                                            <p:cond delay="0"/>
                                          </p:stCondLst>
                                        </p:cTn>
                                        <p:tgtEl>
                                          <p:spTgt spid="41988">
                                            <p:txEl>
                                              <p:pRg st="5" end="5"/>
                                            </p:txEl>
                                          </p:spTgt>
                                        </p:tgtEl>
                                        <p:attrNameLst>
                                          <p:attrName>style.visibility</p:attrName>
                                        </p:attrNameLst>
                                      </p:cBhvr>
                                      <p:to>
                                        <p:strVal val="visible"/>
                                      </p:to>
                                    </p:set>
                                    <p:anim to="" calcmode="lin" valueType="num">
                                      <p:cBhvr>
                                        <p:cTn id="67" dur="1" fill="hold"/>
                                        <p:tgtEl>
                                          <p:spTgt spid="41988">
                                            <p:txEl>
                                              <p:pRg st="5" end="5"/>
                                            </p:txEl>
                                          </p:spTgt>
                                        </p:tgtEl>
                                      </p:cBhvr>
                                    </p:anim>
                                  </p:childTnLst>
                                </p:cTn>
                              </p:par>
                            </p:childTnLst>
                          </p:cTn>
                        </p:par>
                      </p:childTnLst>
                    </p:cTn>
                  </p:par>
                  <p:par>
                    <p:cTn id="68" fill="hold">
                      <p:stCondLst>
                        <p:cond delay="indefinite"/>
                      </p:stCondLst>
                      <p:childTnLst>
                        <p:par>
                          <p:cTn id="69" fill="hold">
                            <p:stCondLst>
                              <p:cond delay="0"/>
                            </p:stCondLst>
                            <p:childTnLst>
                              <p:par>
                                <p:cTn id="70" presetID="24" presetClass="entr" presetSubtype="0" fill="hold" nodeType="clickEffect">
                                  <p:stCondLst>
                                    <p:cond delay="0"/>
                                  </p:stCondLst>
                                  <p:childTnLst>
                                    <p:set>
                                      <p:cBhvr>
                                        <p:cTn id="71" dur="1" fill="hold">
                                          <p:stCondLst>
                                            <p:cond delay="0"/>
                                          </p:stCondLst>
                                        </p:cTn>
                                        <p:tgtEl>
                                          <p:spTgt spid="41988">
                                            <p:txEl>
                                              <p:pRg st="6" end="6"/>
                                            </p:txEl>
                                          </p:spTgt>
                                        </p:tgtEl>
                                        <p:attrNameLst>
                                          <p:attrName>style.visibility</p:attrName>
                                        </p:attrNameLst>
                                      </p:cBhvr>
                                      <p:to>
                                        <p:strVal val="visible"/>
                                      </p:to>
                                    </p:set>
                                    <p:anim to="" calcmode="lin" valueType="num">
                                      <p:cBhvr>
                                        <p:cTn id="72" dur="1" fill="hold"/>
                                        <p:tgtEl>
                                          <p:spTgt spid="41988">
                                            <p:txEl>
                                              <p:pRg st="6" end="6"/>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792163" y="2133600"/>
            <a:ext cx="4572000" cy="3084513"/>
          </a:xfrm>
          <a:prstGeom prst="rect">
            <a:avLst/>
          </a:prstGeom>
          <a:noFill/>
          <a:ln w="9525">
            <a:noFill/>
            <a:miter lim="800000"/>
            <a:headEnd/>
            <a:tailEnd/>
          </a:ln>
        </p:spPr>
        <p:txBody>
          <a:bodyPr>
            <a:spAutoFit/>
          </a:bodyPr>
          <a:lstStyle/>
          <a:p>
            <a:pPr marL="342900" indent="-342900">
              <a:spcBef>
                <a:spcPct val="50000"/>
              </a:spcBef>
            </a:pPr>
            <a:r>
              <a:rPr lang="zh-CN" altLang="zh-CN" sz="2800" b="1">
                <a:latin typeface="Tahoma" pitchFamily="34" charset="0"/>
              </a:rPr>
              <a:t>8. </a:t>
            </a:r>
            <a:r>
              <a:rPr lang="zh-CN" altLang="en-US" sz="2800" b="1">
                <a:latin typeface="Tahoma" pitchFamily="34" charset="0"/>
              </a:rPr>
              <a:t>在海滨</a:t>
            </a:r>
          </a:p>
          <a:p>
            <a:pPr marL="342900" indent="-342900">
              <a:spcBef>
                <a:spcPct val="50000"/>
              </a:spcBef>
            </a:pPr>
            <a:r>
              <a:rPr lang="zh-CN" altLang="zh-CN" sz="2800" b="1">
                <a:latin typeface="Tahoma" pitchFamily="34" charset="0"/>
              </a:rPr>
              <a:t>9. </a:t>
            </a:r>
            <a:r>
              <a:rPr lang="zh-CN" altLang="en-US" sz="2800" b="1">
                <a:latin typeface="Tahoma" pitchFamily="34" charset="0"/>
              </a:rPr>
              <a:t>在海边</a:t>
            </a:r>
          </a:p>
          <a:p>
            <a:pPr marL="342900" indent="-342900">
              <a:spcBef>
                <a:spcPct val="50000"/>
              </a:spcBef>
            </a:pPr>
            <a:r>
              <a:rPr lang="zh-CN" altLang="zh-CN" sz="2800" b="1">
                <a:latin typeface="Tahoma" pitchFamily="34" charset="0"/>
              </a:rPr>
              <a:t>10. </a:t>
            </a:r>
            <a:r>
              <a:rPr lang="zh-CN" altLang="en-US" sz="2800" b="1">
                <a:latin typeface="Tahoma" pitchFamily="34" charset="0"/>
              </a:rPr>
              <a:t>暑假</a:t>
            </a:r>
          </a:p>
          <a:p>
            <a:pPr marL="342900" indent="-342900">
              <a:spcBef>
                <a:spcPct val="50000"/>
              </a:spcBef>
            </a:pPr>
            <a:r>
              <a:rPr lang="zh-CN" altLang="zh-CN" sz="2800" b="1">
                <a:latin typeface="Tahoma" pitchFamily="34" charset="0"/>
              </a:rPr>
              <a:t>11. </a:t>
            </a:r>
            <a:r>
              <a:rPr lang="zh-CN" altLang="en-US" sz="2800" b="1">
                <a:latin typeface="Tahoma" pitchFamily="34" charset="0"/>
              </a:rPr>
              <a:t>更喜欢</a:t>
            </a:r>
          </a:p>
          <a:p>
            <a:pPr marL="342900" indent="-342900">
              <a:spcBef>
                <a:spcPct val="50000"/>
              </a:spcBef>
            </a:pPr>
            <a:r>
              <a:rPr lang="zh-CN" altLang="zh-CN" sz="2800" b="1">
                <a:latin typeface="Tahoma" pitchFamily="34" charset="0"/>
              </a:rPr>
              <a:t>12.</a:t>
            </a:r>
            <a:r>
              <a:rPr lang="zh-CN" altLang="en-US" sz="2800" b="1">
                <a:latin typeface="Tahoma" pitchFamily="34" charset="0"/>
              </a:rPr>
              <a:t>尝试着滑雪</a:t>
            </a:r>
          </a:p>
        </p:txBody>
      </p:sp>
      <p:sp>
        <p:nvSpPr>
          <p:cNvPr id="43011" name="Rectangle 3"/>
          <p:cNvSpPr>
            <a:spLocks noChangeArrowheads="1"/>
          </p:cNvSpPr>
          <p:nvPr/>
        </p:nvSpPr>
        <p:spPr bwMode="auto">
          <a:xfrm>
            <a:off x="4067175" y="2060575"/>
            <a:ext cx="4572000" cy="3084513"/>
          </a:xfrm>
          <a:prstGeom prst="rect">
            <a:avLst/>
          </a:prstGeom>
          <a:noFill/>
          <a:ln w="9525">
            <a:noFill/>
            <a:miter lim="800000"/>
            <a:headEnd/>
            <a:tailEnd/>
          </a:ln>
        </p:spPr>
        <p:txBody>
          <a:bodyPr>
            <a:spAutoFit/>
          </a:bodyPr>
          <a:lstStyle/>
          <a:p>
            <a:pPr marL="342900" indent="-342900">
              <a:spcBef>
                <a:spcPct val="50000"/>
              </a:spcBef>
            </a:pPr>
            <a:r>
              <a:rPr lang="zh-CN" altLang="zh-CN" sz="2800" b="1">
                <a:solidFill>
                  <a:srgbClr val="6600CC"/>
                </a:solidFill>
                <a:latin typeface="Tahoma" pitchFamily="34" charset="0"/>
              </a:rPr>
              <a:t>on the coast</a:t>
            </a:r>
          </a:p>
          <a:p>
            <a:pPr marL="342900" indent="-342900">
              <a:spcBef>
                <a:spcPct val="50000"/>
              </a:spcBef>
            </a:pPr>
            <a:r>
              <a:rPr lang="zh-CN" altLang="zh-CN" sz="2800" b="1">
                <a:solidFill>
                  <a:srgbClr val="6600CC"/>
                </a:solidFill>
                <a:latin typeface="Tahoma" pitchFamily="34" charset="0"/>
              </a:rPr>
              <a:t>by the sea</a:t>
            </a:r>
          </a:p>
          <a:p>
            <a:pPr marL="342900" indent="-342900">
              <a:spcBef>
                <a:spcPct val="50000"/>
              </a:spcBef>
            </a:pPr>
            <a:r>
              <a:rPr lang="zh-CN" altLang="zh-CN" sz="2800" b="1">
                <a:solidFill>
                  <a:srgbClr val="6600CC"/>
                </a:solidFill>
                <a:latin typeface="Tahoma" pitchFamily="34" charset="0"/>
              </a:rPr>
              <a:t>summer holiday</a:t>
            </a:r>
          </a:p>
          <a:p>
            <a:pPr marL="342900" indent="-342900">
              <a:spcBef>
                <a:spcPct val="50000"/>
              </a:spcBef>
            </a:pPr>
            <a:r>
              <a:rPr lang="zh-CN" altLang="zh-CN" sz="2800" b="1">
                <a:solidFill>
                  <a:srgbClr val="6600CC"/>
                </a:solidFill>
                <a:latin typeface="Tahoma" pitchFamily="34" charset="0"/>
              </a:rPr>
              <a:t>prefer to</a:t>
            </a:r>
          </a:p>
          <a:p>
            <a:pPr marL="342900" indent="-342900">
              <a:spcBef>
                <a:spcPct val="50000"/>
              </a:spcBef>
            </a:pPr>
            <a:r>
              <a:rPr lang="zh-CN" altLang="zh-CN" sz="2800" b="1">
                <a:solidFill>
                  <a:srgbClr val="6600CC"/>
                </a:solidFill>
                <a:latin typeface="Tahoma" pitchFamily="34" charset="0"/>
              </a:rPr>
              <a:t>try skiing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 to="" calcmode="lin" valueType="num">
                                      <p:cBhvr>
                                        <p:cTn id="7" dur="1" fill="hold"/>
                                        <p:tgtEl>
                                          <p:spTgt spid="43010">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3010">
                                            <p:txEl>
                                              <p:pRg st="1" end="1"/>
                                            </p:txEl>
                                          </p:spTgt>
                                        </p:tgtEl>
                                        <p:attrNameLst>
                                          <p:attrName>style.visibility</p:attrName>
                                        </p:attrNameLst>
                                      </p:cBhvr>
                                      <p:to>
                                        <p:strVal val="visible"/>
                                      </p:to>
                                    </p:set>
                                    <p:anim to="" calcmode="lin" valueType="num">
                                      <p:cBhvr>
                                        <p:cTn id="12" dur="1" fill="hold"/>
                                        <p:tgtEl>
                                          <p:spTgt spid="43010">
                                            <p:txEl>
                                              <p:pRg st="1" end="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3010">
                                            <p:txEl>
                                              <p:pRg st="2" end="2"/>
                                            </p:txEl>
                                          </p:spTgt>
                                        </p:tgtEl>
                                        <p:attrNameLst>
                                          <p:attrName>style.visibility</p:attrName>
                                        </p:attrNameLst>
                                      </p:cBhvr>
                                      <p:to>
                                        <p:strVal val="visible"/>
                                      </p:to>
                                    </p:set>
                                    <p:anim to="" calcmode="lin" valueType="num">
                                      <p:cBhvr>
                                        <p:cTn id="17" dur="1" fill="hold"/>
                                        <p:tgtEl>
                                          <p:spTgt spid="43010">
                                            <p:txEl>
                                              <p:pRg st="2" end="2"/>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3010">
                                            <p:txEl>
                                              <p:pRg st="3" end="3"/>
                                            </p:txEl>
                                          </p:spTgt>
                                        </p:tgtEl>
                                        <p:attrNameLst>
                                          <p:attrName>style.visibility</p:attrName>
                                        </p:attrNameLst>
                                      </p:cBhvr>
                                      <p:to>
                                        <p:strVal val="visible"/>
                                      </p:to>
                                    </p:set>
                                    <p:anim to="" calcmode="lin" valueType="num">
                                      <p:cBhvr>
                                        <p:cTn id="22" dur="1" fill="hold"/>
                                        <p:tgtEl>
                                          <p:spTgt spid="43010">
                                            <p:txEl>
                                              <p:pRg st="3" end="3"/>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43010">
                                            <p:txEl>
                                              <p:pRg st="4" end="4"/>
                                            </p:txEl>
                                          </p:spTgt>
                                        </p:tgtEl>
                                        <p:attrNameLst>
                                          <p:attrName>style.visibility</p:attrName>
                                        </p:attrNameLst>
                                      </p:cBhvr>
                                      <p:to>
                                        <p:strVal val="visible"/>
                                      </p:to>
                                    </p:set>
                                    <p:anim to="" calcmode="lin" valueType="num">
                                      <p:cBhvr>
                                        <p:cTn id="27" dur="1" fill="hold"/>
                                        <p:tgtEl>
                                          <p:spTgt spid="43010">
                                            <p:txEl>
                                              <p:pRg st="4" end="4"/>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43011">
                                            <p:txEl>
                                              <p:pRg st="0" end="0"/>
                                            </p:txEl>
                                          </p:spTgt>
                                        </p:tgtEl>
                                        <p:attrNameLst>
                                          <p:attrName>style.visibility</p:attrName>
                                        </p:attrNameLst>
                                      </p:cBhvr>
                                      <p:to>
                                        <p:strVal val="visible"/>
                                      </p:to>
                                    </p:set>
                                    <p:anim to="" calcmode="lin" valueType="num">
                                      <p:cBhvr>
                                        <p:cTn id="32" dur="1" fill="hold"/>
                                        <p:tgtEl>
                                          <p:spTgt spid="43011">
                                            <p:txEl>
                                              <p:pRg st="0" end="0"/>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43011">
                                            <p:txEl>
                                              <p:pRg st="1" end="1"/>
                                            </p:txEl>
                                          </p:spTgt>
                                        </p:tgtEl>
                                        <p:attrNameLst>
                                          <p:attrName>style.visibility</p:attrName>
                                        </p:attrNameLst>
                                      </p:cBhvr>
                                      <p:to>
                                        <p:strVal val="visible"/>
                                      </p:to>
                                    </p:set>
                                    <p:anim to="" calcmode="lin" valueType="num">
                                      <p:cBhvr>
                                        <p:cTn id="37" dur="1" fill="hold"/>
                                        <p:tgtEl>
                                          <p:spTgt spid="43011">
                                            <p:txEl>
                                              <p:pRg st="1" end="1"/>
                                            </p:txEl>
                                          </p:spTgt>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nodeType="clickEffect">
                                  <p:stCondLst>
                                    <p:cond delay="0"/>
                                  </p:stCondLst>
                                  <p:childTnLst>
                                    <p:set>
                                      <p:cBhvr>
                                        <p:cTn id="41" dur="1" fill="hold">
                                          <p:stCondLst>
                                            <p:cond delay="0"/>
                                          </p:stCondLst>
                                        </p:cTn>
                                        <p:tgtEl>
                                          <p:spTgt spid="43011">
                                            <p:txEl>
                                              <p:pRg st="2" end="2"/>
                                            </p:txEl>
                                          </p:spTgt>
                                        </p:tgtEl>
                                        <p:attrNameLst>
                                          <p:attrName>style.visibility</p:attrName>
                                        </p:attrNameLst>
                                      </p:cBhvr>
                                      <p:to>
                                        <p:strVal val="visible"/>
                                      </p:to>
                                    </p:set>
                                    <p:anim to="" calcmode="lin" valueType="num">
                                      <p:cBhvr>
                                        <p:cTn id="42" dur="1" fill="hold"/>
                                        <p:tgtEl>
                                          <p:spTgt spid="43011">
                                            <p:txEl>
                                              <p:pRg st="2" end="2"/>
                                            </p:txEl>
                                          </p:spTgt>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nodeType="clickEffect">
                                  <p:stCondLst>
                                    <p:cond delay="0"/>
                                  </p:stCondLst>
                                  <p:childTnLst>
                                    <p:set>
                                      <p:cBhvr>
                                        <p:cTn id="46" dur="1" fill="hold">
                                          <p:stCondLst>
                                            <p:cond delay="0"/>
                                          </p:stCondLst>
                                        </p:cTn>
                                        <p:tgtEl>
                                          <p:spTgt spid="43011">
                                            <p:txEl>
                                              <p:pRg st="3" end="3"/>
                                            </p:txEl>
                                          </p:spTgt>
                                        </p:tgtEl>
                                        <p:attrNameLst>
                                          <p:attrName>style.visibility</p:attrName>
                                        </p:attrNameLst>
                                      </p:cBhvr>
                                      <p:to>
                                        <p:strVal val="visible"/>
                                      </p:to>
                                    </p:set>
                                    <p:anim to="" calcmode="lin" valueType="num">
                                      <p:cBhvr>
                                        <p:cTn id="47" dur="1" fill="hold"/>
                                        <p:tgtEl>
                                          <p:spTgt spid="43011">
                                            <p:txEl>
                                              <p:pRg st="3" end="3"/>
                                            </p:txEl>
                                          </p:spTgt>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nodeType="clickEffect">
                                  <p:stCondLst>
                                    <p:cond delay="0"/>
                                  </p:stCondLst>
                                  <p:childTnLst>
                                    <p:set>
                                      <p:cBhvr>
                                        <p:cTn id="51" dur="1" fill="hold">
                                          <p:stCondLst>
                                            <p:cond delay="0"/>
                                          </p:stCondLst>
                                        </p:cTn>
                                        <p:tgtEl>
                                          <p:spTgt spid="43011">
                                            <p:txEl>
                                              <p:pRg st="4" end="4"/>
                                            </p:txEl>
                                          </p:spTgt>
                                        </p:tgtEl>
                                        <p:attrNameLst>
                                          <p:attrName>style.visibility</p:attrName>
                                        </p:attrNameLst>
                                      </p:cBhvr>
                                      <p:to>
                                        <p:strVal val="visible"/>
                                      </p:to>
                                    </p:set>
                                    <p:anim to="" calcmode="lin" valueType="num">
                                      <p:cBhvr>
                                        <p:cTn id="52" dur="1" fill="hold"/>
                                        <p:tgtEl>
                                          <p:spTgt spid="43011">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2"/>
          <p:cNvSpPr txBox="1">
            <a:spLocks noChangeArrowheads="1"/>
          </p:cNvSpPr>
          <p:nvPr/>
        </p:nvSpPr>
        <p:spPr bwMode="auto">
          <a:xfrm>
            <a:off x="468313" y="188913"/>
            <a:ext cx="3816350" cy="579437"/>
          </a:xfrm>
          <a:prstGeom prst="rect">
            <a:avLst/>
          </a:prstGeom>
          <a:noFill/>
          <a:ln w="9525">
            <a:noFill/>
            <a:miter lim="800000"/>
            <a:headEnd/>
            <a:tailEnd/>
          </a:ln>
        </p:spPr>
        <p:txBody>
          <a:bodyPr>
            <a:spAutoFit/>
          </a:bodyPr>
          <a:lstStyle/>
          <a:p>
            <a:pPr>
              <a:spcBef>
                <a:spcPct val="50000"/>
              </a:spcBef>
            </a:pPr>
            <a:r>
              <a:rPr lang="zh-CN" altLang="zh-CN" sz="3200" b="1">
                <a:solidFill>
                  <a:schemeClr val="tx2"/>
                </a:solidFill>
                <a:latin typeface="Albertus Extra Bold"/>
              </a:rPr>
              <a:t>Getting ready</a:t>
            </a:r>
          </a:p>
        </p:txBody>
      </p:sp>
      <p:sp>
        <p:nvSpPr>
          <p:cNvPr id="27650" name="Text Box 3"/>
          <p:cNvSpPr txBox="1">
            <a:spLocks noChangeArrowheads="1"/>
          </p:cNvSpPr>
          <p:nvPr/>
        </p:nvSpPr>
        <p:spPr bwMode="auto">
          <a:xfrm>
            <a:off x="1116013" y="1054100"/>
            <a:ext cx="7056437" cy="1066800"/>
          </a:xfrm>
          <a:prstGeom prst="rect">
            <a:avLst/>
          </a:prstGeom>
          <a:noFill/>
          <a:ln w="9525">
            <a:noFill/>
            <a:miter lim="800000"/>
            <a:headEnd/>
            <a:tailEnd/>
          </a:ln>
        </p:spPr>
        <p:txBody>
          <a:bodyPr>
            <a:spAutoFit/>
          </a:bodyPr>
          <a:lstStyle/>
          <a:p>
            <a:pPr>
              <a:spcBef>
                <a:spcPct val="50000"/>
              </a:spcBef>
            </a:pPr>
            <a:r>
              <a:rPr lang="zh-CN" altLang="zh-CN" sz="3200" b="1">
                <a:latin typeface="Times New Roman" pitchFamily="18" charset="0"/>
              </a:rPr>
              <a:t>In this unit, you will learn about travelling in France.</a:t>
            </a:r>
          </a:p>
        </p:txBody>
      </p:sp>
      <p:sp>
        <p:nvSpPr>
          <p:cNvPr id="27651" name="Text Box 4"/>
          <p:cNvSpPr txBox="1">
            <a:spLocks noChangeArrowheads="1"/>
          </p:cNvSpPr>
          <p:nvPr/>
        </p:nvSpPr>
        <p:spPr bwMode="auto">
          <a:xfrm>
            <a:off x="396875" y="3135313"/>
            <a:ext cx="3095625" cy="2043112"/>
          </a:xfrm>
          <a:prstGeom prst="rect">
            <a:avLst/>
          </a:prstGeom>
          <a:noFill/>
          <a:ln w="9525">
            <a:noFill/>
            <a:miter lim="800000"/>
            <a:headEnd/>
            <a:tailEnd/>
          </a:ln>
        </p:spPr>
        <p:txBody>
          <a:bodyPr>
            <a:spAutoFit/>
          </a:bodyPr>
          <a:lstStyle/>
          <a:p>
            <a:pPr>
              <a:spcBef>
                <a:spcPct val="50000"/>
              </a:spcBef>
            </a:pPr>
            <a:endParaRPr lang="zh-CN" altLang="zh-CN" sz="3200" b="1">
              <a:latin typeface="Times New Roman" pitchFamily="18" charset="0"/>
            </a:endParaRPr>
          </a:p>
          <a:p>
            <a:pPr>
              <a:spcBef>
                <a:spcPct val="50000"/>
              </a:spcBef>
            </a:pPr>
            <a:r>
              <a:rPr lang="zh-CN" altLang="zh-CN" sz="3200" b="1">
                <a:latin typeface="Times New Roman" pitchFamily="18" charset="0"/>
              </a:rPr>
              <a:t> </a:t>
            </a:r>
          </a:p>
          <a:p>
            <a:pPr>
              <a:spcBef>
                <a:spcPct val="50000"/>
              </a:spcBef>
            </a:pPr>
            <a:endParaRPr lang="zh-CN" altLang="zh-CN" sz="3200" b="1">
              <a:latin typeface="Times New Roman" pitchFamily="18" charset="0"/>
            </a:endParaRPr>
          </a:p>
        </p:txBody>
      </p:sp>
      <p:sp>
        <p:nvSpPr>
          <p:cNvPr id="27652" name="Rectangle 5"/>
          <p:cNvSpPr>
            <a:spLocks noChangeArrowheads="1"/>
          </p:cNvSpPr>
          <p:nvPr/>
        </p:nvSpPr>
        <p:spPr bwMode="auto">
          <a:xfrm>
            <a:off x="179388" y="2997200"/>
            <a:ext cx="1739900" cy="588963"/>
          </a:xfrm>
          <a:prstGeom prst="rect">
            <a:avLst/>
          </a:prstGeom>
          <a:solidFill>
            <a:srgbClr val="FFFF99"/>
          </a:solidFill>
          <a:ln w="9525">
            <a:solidFill>
              <a:srgbClr val="99CC00"/>
            </a:solidFill>
            <a:miter lim="800000"/>
            <a:headEnd/>
            <a:tailEnd/>
          </a:ln>
        </p:spPr>
        <p:txBody>
          <a:bodyPr wrap="none">
            <a:spAutoFit/>
          </a:bodyPr>
          <a:lstStyle/>
          <a:p>
            <a:pPr>
              <a:spcBef>
                <a:spcPct val="50000"/>
              </a:spcBef>
            </a:pPr>
            <a:r>
              <a:rPr lang="zh-CN" altLang="zh-CN" sz="3200" b="1">
                <a:solidFill>
                  <a:schemeClr val="tx2"/>
                </a:solidFill>
                <a:latin typeface="Times New Roman" pitchFamily="18" charset="0"/>
              </a:rPr>
              <a:t>Reading</a:t>
            </a:r>
            <a:r>
              <a:rPr lang="zh-CN" altLang="zh-CN" sz="3200" b="1">
                <a:latin typeface="Times New Roman" pitchFamily="18" charset="0"/>
              </a:rPr>
              <a:t> </a:t>
            </a:r>
          </a:p>
        </p:txBody>
      </p:sp>
      <p:sp>
        <p:nvSpPr>
          <p:cNvPr id="27653" name="Rectangle 6"/>
          <p:cNvSpPr>
            <a:spLocks noChangeArrowheads="1"/>
          </p:cNvSpPr>
          <p:nvPr/>
        </p:nvSpPr>
        <p:spPr bwMode="auto">
          <a:xfrm>
            <a:off x="179388" y="4221163"/>
            <a:ext cx="1819275" cy="588962"/>
          </a:xfrm>
          <a:prstGeom prst="rect">
            <a:avLst/>
          </a:prstGeom>
          <a:solidFill>
            <a:srgbClr val="FFFF99"/>
          </a:solidFill>
          <a:ln w="9525">
            <a:solidFill>
              <a:srgbClr val="99CC00"/>
            </a:solidFill>
            <a:miter lim="800000"/>
            <a:headEnd/>
            <a:tailEnd/>
          </a:ln>
        </p:spPr>
        <p:txBody>
          <a:bodyPr wrap="none">
            <a:spAutoFit/>
          </a:bodyPr>
          <a:lstStyle/>
          <a:p>
            <a:r>
              <a:rPr lang="zh-CN" altLang="zh-CN" sz="3200" b="1">
                <a:solidFill>
                  <a:schemeClr val="tx2"/>
                </a:solidFill>
                <a:latin typeface="Times New Roman" pitchFamily="18" charset="0"/>
              </a:rPr>
              <a:t>Listening</a:t>
            </a:r>
          </a:p>
        </p:txBody>
      </p:sp>
      <p:sp>
        <p:nvSpPr>
          <p:cNvPr id="27654" name="Text Box 7"/>
          <p:cNvSpPr txBox="1">
            <a:spLocks noChangeArrowheads="1"/>
          </p:cNvSpPr>
          <p:nvPr/>
        </p:nvSpPr>
        <p:spPr bwMode="auto">
          <a:xfrm>
            <a:off x="179388" y="3644900"/>
            <a:ext cx="8316912" cy="519113"/>
          </a:xfrm>
          <a:prstGeom prst="rect">
            <a:avLst/>
          </a:prstGeom>
          <a:noFill/>
          <a:ln w="9525">
            <a:noFill/>
            <a:miter lim="800000"/>
            <a:headEnd/>
            <a:tailEnd/>
          </a:ln>
        </p:spPr>
        <p:txBody>
          <a:bodyPr>
            <a:spAutoFit/>
          </a:bodyPr>
          <a:lstStyle/>
          <a:p>
            <a:pPr>
              <a:spcBef>
                <a:spcPct val="50000"/>
              </a:spcBef>
            </a:pPr>
            <a:r>
              <a:rPr lang="zh-CN" altLang="zh-CN" sz="2800" b="1">
                <a:latin typeface="Times New Roman" pitchFamily="18" charset="0"/>
              </a:rPr>
              <a:t>Read an article about travelling in France..</a:t>
            </a:r>
          </a:p>
        </p:txBody>
      </p:sp>
      <p:sp>
        <p:nvSpPr>
          <p:cNvPr id="27655" name="Text Box 8"/>
          <p:cNvSpPr txBox="1">
            <a:spLocks noChangeArrowheads="1"/>
          </p:cNvSpPr>
          <p:nvPr/>
        </p:nvSpPr>
        <p:spPr bwMode="auto">
          <a:xfrm>
            <a:off x="179388" y="4868863"/>
            <a:ext cx="8316912" cy="1160462"/>
          </a:xfrm>
          <a:prstGeom prst="rect">
            <a:avLst/>
          </a:prstGeom>
          <a:noFill/>
          <a:ln w="9525">
            <a:noFill/>
            <a:miter lim="800000"/>
            <a:headEnd/>
            <a:tailEnd/>
          </a:ln>
        </p:spPr>
        <p:txBody>
          <a:bodyPr>
            <a:spAutoFit/>
          </a:bodyPr>
          <a:lstStyle/>
          <a:p>
            <a:pPr>
              <a:spcBef>
                <a:spcPct val="50000"/>
              </a:spcBef>
            </a:pPr>
            <a:r>
              <a:rPr lang="zh-CN" altLang="zh-CN" sz="2800" b="1">
                <a:latin typeface="Times New Roman" pitchFamily="18" charset="0"/>
              </a:rPr>
              <a:t>Listen to an introduction to</a:t>
            </a:r>
          </a:p>
          <a:p>
            <a:pPr>
              <a:spcBef>
                <a:spcPct val="50000"/>
              </a:spcBef>
            </a:pPr>
            <a:r>
              <a:rPr lang="zh-CN" altLang="zh-CN" sz="2800" b="1">
                <a:latin typeface="Times New Roman" pitchFamily="18" charset="0"/>
              </a:rPr>
              <a:t> the Eiffel Tower.</a:t>
            </a:r>
          </a:p>
        </p:txBody>
      </p:sp>
      <p:sp>
        <p:nvSpPr>
          <p:cNvPr id="27656" name="AutoShape 9"/>
          <p:cNvSpPr>
            <a:spLocks noChangeArrowheads="1"/>
          </p:cNvSpPr>
          <p:nvPr/>
        </p:nvSpPr>
        <p:spPr bwMode="auto">
          <a:xfrm>
            <a:off x="323850" y="1341438"/>
            <a:ext cx="503238" cy="358775"/>
          </a:xfrm>
          <a:prstGeom prst="flowChartDelay">
            <a:avLst/>
          </a:prstGeom>
          <a:solidFill>
            <a:schemeClr val="accent2"/>
          </a:solidFill>
          <a:ln w="9525">
            <a:noFill/>
            <a:miter lim="800000"/>
            <a:headEnd/>
            <a:tailEnd/>
          </a:ln>
        </p:spPr>
        <p:txBody>
          <a:bodyPr wrap="none" anchor="ctr"/>
          <a:lstStyle/>
          <a:p>
            <a:endParaRPr lang="zh-CN" altLang="en-US"/>
          </a:p>
        </p:txBody>
      </p:sp>
      <p:pic>
        <p:nvPicPr>
          <p:cNvPr id="4106" name="Picture 5"/>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rot="192715">
            <a:off x="5076825" y="4437063"/>
            <a:ext cx="3671888" cy="2235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106"/>
                                        </p:tgtEl>
                                        <p:attrNameLst>
                                          <p:attrName>style.visibility</p:attrName>
                                        </p:attrNameLst>
                                      </p:cBhvr>
                                      <p:to>
                                        <p:strVal val="visible"/>
                                      </p:to>
                                    </p:set>
                                    <p:anim calcmode="lin" valueType="num">
                                      <p:cBhvr>
                                        <p:cTn id="7" dur="500" fill="hold"/>
                                        <p:tgtEl>
                                          <p:spTgt spid="4106"/>
                                        </p:tgtEl>
                                        <p:attrNameLst>
                                          <p:attrName>ppt_w</p:attrName>
                                        </p:attrNameLst>
                                      </p:cBhvr>
                                      <p:tavLst>
                                        <p:tav tm="0">
                                          <p:val>
                                            <p:fltVal val="0"/>
                                          </p:val>
                                        </p:tav>
                                        <p:tav tm="100000">
                                          <p:val>
                                            <p:strVal val="#ppt_w"/>
                                          </p:val>
                                        </p:tav>
                                      </p:tavLst>
                                    </p:anim>
                                    <p:anim calcmode="lin" valueType="num">
                                      <p:cBhvr>
                                        <p:cTn id="8" dur="500" fill="hold"/>
                                        <p:tgtEl>
                                          <p:spTgt spid="4106"/>
                                        </p:tgtEl>
                                        <p:attrNameLst>
                                          <p:attrName>ppt_h</p:attrName>
                                        </p:attrNameLst>
                                      </p:cBhvr>
                                      <p:tavLst>
                                        <p:tav tm="0">
                                          <p:val>
                                            <p:fltVal val="0"/>
                                          </p:val>
                                        </p:tav>
                                        <p:tav tm="100000">
                                          <p:val>
                                            <p:strVal val="#ppt_h"/>
                                          </p:val>
                                        </p:tav>
                                      </p:tavLst>
                                    </p:anim>
                                    <p:anim calcmode="lin" valueType="num">
                                      <p:cBhvr>
                                        <p:cTn id="9" dur="500" fill="hold"/>
                                        <p:tgtEl>
                                          <p:spTgt spid="4106"/>
                                        </p:tgtEl>
                                        <p:attrNameLst>
                                          <p:attrName>style.rotation</p:attrName>
                                        </p:attrNameLst>
                                      </p:cBhvr>
                                      <p:tavLst>
                                        <p:tav tm="0">
                                          <p:val>
                                            <p:fltVal val="360"/>
                                          </p:val>
                                        </p:tav>
                                        <p:tav tm="100000">
                                          <p:val>
                                            <p:fltVal val="0"/>
                                          </p:val>
                                        </p:tav>
                                      </p:tavLst>
                                    </p:anim>
                                    <p:animEffect transition="in" filter="fade">
                                      <p:cBhvr>
                                        <p:cTn id="10" dur="5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圆角矩形 5"/>
          <p:cNvSpPr>
            <a:spLocks noChangeArrowheads="1"/>
          </p:cNvSpPr>
          <p:nvPr/>
        </p:nvSpPr>
        <p:spPr bwMode="auto">
          <a:xfrm>
            <a:off x="250825" y="333375"/>
            <a:ext cx="8353425" cy="5978525"/>
          </a:xfrm>
          <a:prstGeom prst="roundRect">
            <a:avLst>
              <a:gd name="adj" fmla="val 16667"/>
            </a:avLst>
          </a:prstGeom>
          <a:noFill/>
          <a:ln w="9525">
            <a:noFill/>
            <a:round/>
            <a:headEnd/>
            <a:tailEnd/>
          </a:ln>
        </p:spPr>
        <p:txBody>
          <a:bodyPr anchor="ctr"/>
          <a:lstStyle/>
          <a:p>
            <a:pPr>
              <a:lnSpc>
                <a:spcPct val="120000"/>
              </a:lnSpc>
              <a:spcBef>
                <a:spcPct val="15000"/>
              </a:spcBef>
            </a:pPr>
            <a:r>
              <a:rPr lang="zh-CN" altLang="en-US" sz="3200" b="1">
                <a:solidFill>
                  <a:schemeClr val="hlink"/>
                </a:solidFill>
                <a:latin typeface="Calibri" pitchFamily="34" charset="0"/>
              </a:rPr>
              <a:t>根据中文意思完成句子..。</a:t>
            </a:r>
            <a:endParaRPr lang="en-US" sz="3200" b="1">
              <a:solidFill>
                <a:schemeClr val="hlink"/>
              </a:solidFill>
              <a:latin typeface="Calibri" pitchFamily="34" charset="0"/>
            </a:endParaRPr>
          </a:p>
          <a:p>
            <a:pPr>
              <a:lnSpc>
                <a:spcPct val="120000"/>
              </a:lnSpc>
              <a:spcBef>
                <a:spcPct val="15000"/>
              </a:spcBef>
              <a:buFont typeface="Arial" charset="0"/>
              <a:buAutoNum type="arabicPeriod"/>
            </a:pPr>
            <a:r>
              <a:rPr lang="zh-CN" altLang="en-US" sz="3200" b="1">
                <a:latin typeface="Calibri" pitchFamily="34" charset="0"/>
              </a:rPr>
              <a:t>我更喜欢在安静的地方听音乐。</a:t>
            </a:r>
            <a:endParaRPr lang="en-US" sz="3200" b="1">
              <a:latin typeface="Calibri" pitchFamily="34" charset="0"/>
            </a:endParaRPr>
          </a:p>
          <a:p>
            <a:pPr>
              <a:lnSpc>
                <a:spcPct val="120000"/>
              </a:lnSpc>
              <a:spcBef>
                <a:spcPct val="15000"/>
              </a:spcBef>
            </a:pPr>
            <a:r>
              <a:rPr lang="en-US" altLang="zh-CN" sz="3200" b="1">
                <a:latin typeface="Calibri" pitchFamily="34" charset="0"/>
              </a:rPr>
              <a:t>I _____ _____ listen to music in </a:t>
            </a:r>
            <a:r>
              <a:rPr lang="zh-CN" altLang="en-US" sz="3200" b="1">
                <a:latin typeface="Calibri" pitchFamily="34" charset="0"/>
              </a:rPr>
              <a:t>a </a:t>
            </a:r>
            <a:r>
              <a:rPr lang="en-US" altLang="zh-CN" sz="3200" b="1">
                <a:latin typeface="Calibri" pitchFamily="34" charset="0"/>
              </a:rPr>
              <a:t>quiet place.</a:t>
            </a:r>
          </a:p>
          <a:p>
            <a:pPr>
              <a:lnSpc>
                <a:spcPct val="120000"/>
              </a:lnSpc>
              <a:spcBef>
                <a:spcPct val="15000"/>
              </a:spcBef>
            </a:pPr>
            <a:r>
              <a:rPr lang="en-US" altLang="zh-CN" sz="3200" b="1">
                <a:latin typeface="Calibri" pitchFamily="34" charset="0"/>
              </a:rPr>
              <a:t>2. </a:t>
            </a:r>
            <a:r>
              <a:rPr lang="zh-CN" altLang="en-US" sz="3200" b="1">
                <a:latin typeface="Calibri" pitchFamily="34" charset="0"/>
              </a:rPr>
              <a:t>你可以尝试去读一下这本书。</a:t>
            </a:r>
            <a:endParaRPr lang="en-US" sz="3200" b="1">
              <a:latin typeface="Calibri" pitchFamily="34" charset="0"/>
            </a:endParaRPr>
          </a:p>
          <a:p>
            <a:pPr>
              <a:lnSpc>
                <a:spcPct val="120000"/>
              </a:lnSpc>
              <a:spcBef>
                <a:spcPct val="15000"/>
              </a:spcBef>
            </a:pPr>
            <a:r>
              <a:rPr lang="en-US" altLang="zh-CN" sz="3200" b="1">
                <a:latin typeface="Calibri" pitchFamily="34" charset="0"/>
              </a:rPr>
              <a:t>You can _____ ______ this book.</a:t>
            </a:r>
          </a:p>
          <a:p>
            <a:pPr>
              <a:lnSpc>
                <a:spcPct val="120000"/>
              </a:lnSpc>
              <a:spcBef>
                <a:spcPct val="15000"/>
              </a:spcBef>
            </a:pPr>
            <a:r>
              <a:rPr lang="en-US" altLang="zh-CN" sz="3200" b="1">
                <a:latin typeface="Calibri" pitchFamily="34" charset="0"/>
              </a:rPr>
              <a:t>3. </a:t>
            </a:r>
            <a:r>
              <a:rPr lang="zh-CN" altLang="en-US" sz="3200" b="1">
                <a:latin typeface="Calibri" pitchFamily="34" charset="0"/>
              </a:rPr>
              <a:t>你为什么不去看电视？</a:t>
            </a:r>
            <a:endParaRPr lang="en-US" sz="3200" b="1">
              <a:latin typeface="Calibri" pitchFamily="34" charset="0"/>
            </a:endParaRPr>
          </a:p>
          <a:p>
            <a:pPr>
              <a:lnSpc>
                <a:spcPct val="120000"/>
              </a:lnSpc>
              <a:spcBef>
                <a:spcPct val="15000"/>
              </a:spcBef>
            </a:pPr>
            <a:r>
              <a:rPr lang="en-US" altLang="zh-CN" sz="3200" b="1">
                <a:latin typeface="Calibri" pitchFamily="34" charset="0"/>
              </a:rPr>
              <a:t>______ _____ go to watch TV?</a:t>
            </a:r>
          </a:p>
          <a:p>
            <a:pPr>
              <a:lnSpc>
                <a:spcPct val="120000"/>
              </a:lnSpc>
              <a:spcBef>
                <a:spcPct val="15000"/>
              </a:spcBef>
            </a:pPr>
            <a:r>
              <a:rPr lang="en-US" altLang="zh-CN" sz="3200" b="1">
                <a:latin typeface="Calibri" pitchFamily="34" charset="0"/>
              </a:rPr>
              <a:t>4. </a:t>
            </a:r>
            <a:r>
              <a:rPr lang="zh-CN" altLang="en-US" sz="3200" b="1">
                <a:latin typeface="Calibri" pitchFamily="34" charset="0"/>
              </a:rPr>
              <a:t>我有一本书要给你。</a:t>
            </a:r>
            <a:endParaRPr lang="en-US" sz="3200" b="1">
              <a:latin typeface="Calibri" pitchFamily="34" charset="0"/>
            </a:endParaRPr>
          </a:p>
          <a:p>
            <a:pPr>
              <a:lnSpc>
                <a:spcPct val="120000"/>
              </a:lnSpc>
              <a:spcBef>
                <a:spcPct val="15000"/>
              </a:spcBef>
            </a:pPr>
            <a:r>
              <a:rPr lang="en-US" altLang="zh-CN" sz="3200" b="1">
                <a:latin typeface="Calibri" pitchFamily="34" charset="0"/>
              </a:rPr>
              <a:t>I _____ _____ _____ ____ you.</a:t>
            </a:r>
            <a:endParaRPr lang="zh-CN" altLang="en-US" sz="3200" b="1">
              <a:latin typeface="Calibri" pitchFamily="34" charset="0"/>
            </a:endParaRPr>
          </a:p>
        </p:txBody>
      </p:sp>
      <p:sp>
        <p:nvSpPr>
          <p:cNvPr id="44035" name="TextBox 7"/>
          <p:cNvSpPr txBox="1">
            <a:spLocks noChangeArrowheads="1"/>
          </p:cNvSpPr>
          <p:nvPr/>
        </p:nvSpPr>
        <p:spPr bwMode="auto">
          <a:xfrm>
            <a:off x="1044575" y="1630363"/>
            <a:ext cx="2087563" cy="579437"/>
          </a:xfrm>
          <a:prstGeom prst="rect">
            <a:avLst/>
          </a:prstGeom>
          <a:noFill/>
          <a:ln w="9525">
            <a:noFill/>
            <a:miter lim="800000"/>
            <a:headEnd/>
            <a:tailEnd/>
          </a:ln>
        </p:spPr>
        <p:txBody>
          <a:bodyPr>
            <a:spAutoFit/>
          </a:bodyPr>
          <a:lstStyle/>
          <a:p>
            <a:r>
              <a:rPr lang="en-US" altLang="zh-CN" sz="3200" b="1">
                <a:solidFill>
                  <a:srgbClr val="C00000"/>
                </a:solidFill>
                <a:latin typeface="Calibri" pitchFamily="34" charset="0"/>
              </a:rPr>
              <a:t>prefer </a:t>
            </a:r>
            <a:r>
              <a:rPr lang="en-US" altLang="zh-CN" sz="3200" b="1">
                <a:solidFill>
                  <a:srgbClr val="C00000"/>
                </a:solidFill>
              </a:rPr>
              <a:t>to</a:t>
            </a:r>
            <a:endParaRPr lang="zh-CN" altLang="en-US" sz="3200" b="1">
              <a:solidFill>
                <a:srgbClr val="C00000"/>
              </a:solidFill>
              <a:latin typeface="Calibri" pitchFamily="34" charset="0"/>
            </a:endParaRPr>
          </a:p>
        </p:txBody>
      </p:sp>
      <p:sp>
        <p:nvSpPr>
          <p:cNvPr id="44036" name="TextBox 9"/>
          <p:cNvSpPr txBox="1">
            <a:spLocks noChangeArrowheads="1"/>
          </p:cNvSpPr>
          <p:nvPr/>
        </p:nvSpPr>
        <p:spPr bwMode="auto">
          <a:xfrm>
            <a:off x="1979613" y="2997200"/>
            <a:ext cx="2663825" cy="579438"/>
          </a:xfrm>
          <a:prstGeom prst="rect">
            <a:avLst/>
          </a:prstGeom>
          <a:noFill/>
          <a:ln w="9525">
            <a:noFill/>
            <a:miter lim="800000"/>
            <a:headEnd/>
            <a:tailEnd/>
          </a:ln>
        </p:spPr>
        <p:txBody>
          <a:bodyPr>
            <a:spAutoFit/>
          </a:bodyPr>
          <a:lstStyle/>
          <a:p>
            <a:r>
              <a:rPr lang="en-US" altLang="zh-CN" sz="3200" b="1">
                <a:solidFill>
                  <a:srgbClr val="C00000"/>
                </a:solidFill>
                <a:latin typeface="Calibri" pitchFamily="34" charset="0"/>
              </a:rPr>
              <a:t>try reading</a:t>
            </a:r>
            <a:endParaRPr lang="zh-CN" altLang="en-US" sz="3200" b="1">
              <a:solidFill>
                <a:srgbClr val="C00000"/>
              </a:solidFill>
              <a:latin typeface="Calibri" pitchFamily="34" charset="0"/>
            </a:endParaRPr>
          </a:p>
        </p:txBody>
      </p:sp>
      <p:sp>
        <p:nvSpPr>
          <p:cNvPr id="44037" name="TextBox 11"/>
          <p:cNvSpPr txBox="1">
            <a:spLocks noChangeArrowheads="1"/>
          </p:cNvSpPr>
          <p:nvPr/>
        </p:nvSpPr>
        <p:spPr bwMode="auto">
          <a:xfrm>
            <a:off x="1046163" y="4365625"/>
            <a:ext cx="1797050" cy="579438"/>
          </a:xfrm>
          <a:prstGeom prst="rect">
            <a:avLst/>
          </a:prstGeom>
          <a:noFill/>
          <a:ln w="9525">
            <a:noFill/>
            <a:miter lim="800000"/>
            <a:headEnd/>
            <a:tailEnd/>
          </a:ln>
        </p:spPr>
        <p:txBody>
          <a:bodyPr>
            <a:spAutoFit/>
          </a:bodyPr>
          <a:lstStyle/>
          <a:p>
            <a:r>
              <a:rPr lang="en-US" altLang="zh-CN" sz="3200" b="1">
                <a:solidFill>
                  <a:srgbClr val="C00000"/>
                </a:solidFill>
                <a:latin typeface="Calibri" pitchFamily="34" charset="0"/>
              </a:rPr>
              <a:t>Why not</a:t>
            </a:r>
          </a:p>
        </p:txBody>
      </p:sp>
      <p:sp>
        <p:nvSpPr>
          <p:cNvPr id="44038" name="TextBox 13"/>
          <p:cNvSpPr txBox="1">
            <a:spLocks noChangeArrowheads="1"/>
          </p:cNvSpPr>
          <p:nvPr/>
        </p:nvSpPr>
        <p:spPr bwMode="auto">
          <a:xfrm>
            <a:off x="1331913" y="5661025"/>
            <a:ext cx="3614737" cy="579438"/>
          </a:xfrm>
          <a:prstGeom prst="rect">
            <a:avLst/>
          </a:prstGeom>
          <a:noFill/>
          <a:ln w="9525">
            <a:noFill/>
            <a:miter lim="800000"/>
            <a:headEnd/>
            <a:tailEnd/>
          </a:ln>
        </p:spPr>
        <p:txBody>
          <a:bodyPr>
            <a:spAutoFit/>
          </a:bodyPr>
          <a:lstStyle/>
          <a:p>
            <a:r>
              <a:rPr lang="en-US" altLang="zh-CN" sz="3200" b="1">
                <a:solidFill>
                  <a:srgbClr val="C00000"/>
                </a:solidFill>
                <a:latin typeface="Calibri" pitchFamily="34" charset="0"/>
              </a:rPr>
              <a:t>have a book for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fade">
                                      <p:cBhvr>
                                        <p:cTn id="7" dur="1000"/>
                                        <p:tgtEl>
                                          <p:spTgt spid="44035">
                                            <p:txEl>
                                              <p:pRg st="0" end="0"/>
                                            </p:txEl>
                                          </p:spTgt>
                                        </p:tgtEl>
                                      </p:cBhvr>
                                    </p:animEffect>
                                    <p:anim calcmode="lin" valueType="num">
                                      <p:cBhvr>
                                        <p:cTn id="8" dur="10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40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4036">
                                            <p:txEl>
                                              <p:pRg st="0" end="0"/>
                                            </p:txEl>
                                          </p:spTgt>
                                        </p:tgtEl>
                                        <p:attrNameLst>
                                          <p:attrName>style.visibility</p:attrName>
                                        </p:attrNameLst>
                                      </p:cBhvr>
                                      <p:to>
                                        <p:strVal val="visible"/>
                                      </p:to>
                                    </p:set>
                                    <p:animEffect transition="in" filter="fade">
                                      <p:cBhvr>
                                        <p:cTn id="14" dur="1000"/>
                                        <p:tgtEl>
                                          <p:spTgt spid="44036">
                                            <p:txEl>
                                              <p:pRg st="0" end="0"/>
                                            </p:txEl>
                                          </p:spTgt>
                                        </p:tgtEl>
                                      </p:cBhvr>
                                    </p:animEffect>
                                    <p:anim calcmode="lin" valueType="num">
                                      <p:cBhvr>
                                        <p:cTn id="15" dur="1000" fill="hold"/>
                                        <p:tgtEl>
                                          <p:spTgt spid="4403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403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4037">
                                            <p:txEl>
                                              <p:pRg st="0" end="0"/>
                                            </p:txEl>
                                          </p:spTgt>
                                        </p:tgtEl>
                                        <p:attrNameLst>
                                          <p:attrName>style.visibility</p:attrName>
                                        </p:attrNameLst>
                                      </p:cBhvr>
                                      <p:to>
                                        <p:strVal val="visible"/>
                                      </p:to>
                                    </p:set>
                                    <p:animEffect transition="in" filter="fade">
                                      <p:cBhvr>
                                        <p:cTn id="21" dur="1000"/>
                                        <p:tgtEl>
                                          <p:spTgt spid="44037">
                                            <p:txEl>
                                              <p:pRg st="0" end="0"/>
                                            </p:txEl>
                                          </p:spTgt>
                                        </p:tgtEl>
                                      </p:cBhvr>
                                    </p:animEffect>
                                    <p:anim calcmode="lin" valueType="num">
                                      <p:cBhvr>
                                        <p:cTn id="22" dur="1000" fill="hold"/>
                                        <p:tgtEl>
                                          <p:spTgt spid="4403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403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4038">
                                            <p:txEl>
                                              <p:pRg st="0" end="0"/>
                                            </p:txEl>
                                          </p:spTgt>
                                        </p:tgtEl>
                                        <p:attrNameLst>
                                          <p:attrName>style.visibility</p:attrName>
                                        </p:attrNameLst>
                                      </p:cBhvr>
                                      <p:to>
                                        <p:strVal val="visible"/>
                                      </p:to>
                                    </p:set>
                                    <p:animEffect transition="in" filter="fade">
                                      <p:cBhvr>
                                        <p:cTn id="28" dur="1000"/>
                                        <p:tgtEl>
                                          <p:spTgt spid="44038">
                                            <p:txEl>
                                              <p:pRg st="0" end="0"/>
                                            </p:txEl>
                                          </p:spTgt>
                                        </p:tgtEl>
                                      </p:cBhvr>
                                    </p:animEffect>
                                    <p:anim calcmode="lin" valueType="num">
                                      <p:cBhvr>
                                        <p:cTn id="29" dur="1000" fill="hold"/>
                                        <p:tgtEl>
                                          <p:spTgt spid="44038">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440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1" name="Text Box 2"/>
          <p:cNvSpPr txBox="1">
            <a:spLocks noChangeArrowheads="1"/>
          </p:cNvSpPr>
          <p:nvPr/>
        </p:nvSpPr>
        <p:spPr bwMode="auto">
          <a:xfrm>
            <a:off x="684213" y="1773238"/>
            <a:ext cx="5256212" cy="579437"/>
          </a:xfrm>
          <a:prstGeom prst="rect">
            <a:avLst/>
          </a:prstGeom>
          <a:noFill/>
          <a:ln w="9525">
            <a:noFill/>
            <a:miter lim="800000"/>
            <a:headEnd/>
            <a:tailEnd/>
          </a:ln>
        </p:spPr>
        <p:txBody>
          <a:bodyPr>
            <a:spAutoFit/>
          </a:bodyPr>
          <a:lstStyle/>
          <a:p>
            <a:pPr>
              <a:spcBef>
                <a:spcPct val="50000"/>
              </a:spcBef>
            </a:pPr>
            <a:r>
              <a:rPr lang="zh-CN" altLang="en-US" sz="3200" b="1"/>
              <a:t>一</a:t>
            </a:r>
            <a:r>
              <a:rPr lang="zh-CN" altLang="zh-CN" sz="3200" b="1"/>
              <a:t>. </a:t>
            </a:r>
            <a:r>
              <a:rPr lang="zh-CN" altLang="en-US" sz="3200" b="1"/>
              <a:t>根据课文完成句子。</a:t>
            </a:r>
          </a:p>
        </p:txBody>
      </p:sp>
      <p:sp>
        <p:nvSpPr>
          <p:cNvPr id="45059" name="Text Box 3"/>
          <p:cNvSpPr txBox="1">
            <a:spLocks noChangeArrowheads="1"/>
          </p:cNvSpPr>
          <p:nvPr/>
        </p:nvSpPr>
        <p:spPr bwMode="auto">
          <a:xfrm>
            <a:off x="395288" y="2714625"/>
            <a:ext cx="8424862" cy="3403600"/>
          </a:xfrm>
          <a:prstGeom prst="rect">
            <a:avLst/>
          </a:prstGeom>
          <a:noFill/>
          <a:ln w="9525">
            <a:noFill/>
            <a:miter lim="800000"/>
            <a:headEnd/>
            <a:tailEnd/>
          </a:ln>
        </p:spPr>
        <p:txBody>
          <a:bodyPr>
            <a:spAutoFit/>
          </a:bodyPr>
          <a:lstStyle/>
          <a:p>
            <a:pPr>
              <a:lnSpc>
                <a:spcPct val="90000"/>
              </a:lnSpc>
              <a:spcBef>
                <a:spcPct val="25000"/>
              </a:spcBef>
              <a:buFont typeface="Arial" charset="0"/>
              <a:buChar char="•"/>
            </a:pPr>
            <a:r>
              <a:rPr lang="zh-CN" altLang="zh-CN" sz="3200" b="1"/>
              <a:t> If you go to  the Louvre Museum, you can see _____________________________.</a:t>
            </a:r>
          </a:p>
          <a:p>
            <a:pPr>
              <a:lnSpc>
                <a:spcPct val="90000"/>
              </a:lnSpc>
              <a:spcBef>
                <a:spcPct val="25000"/>
              </a:spcBef>
              <a:buFont typeface="Arial" charset="0"/>
              <a:buChar char="•"/>
            </a:pPr>
            <a:r>
              <a:rPr lang="zh-CN" altLang="zh-CN" sz="3200" b="1"/>
              <a:t> If you go to the Eiffel Tower,  you can ____________________________________.</a:t>
            </a:r>
          </a:p>
          <a:p>
            <a:pPr>
              <a:lnSpc>
                <a:spcPct val="90000"/>
              </a:lnSpc>
              <a:spcBef>
                <a:spcPct val="25000"/>
              </a:spcBef>
              <a:buFont typeface="Arial" charset="0"/>
              <a:buChar char="•"/>
            </a:pPr>
            <a:r>
              <a:rPr lang="zh-CN" altLang="zh-CN" sz="3200" b="1"/>
              <a:t> If you go to the Champs-Elysees, you _____________________________________________.</a:t>
            </a:r>
          </a:p>
        </p:txBody>
      </p:sp>
      <p:sp>
        <p:nvSpPr>
          <p:cNvPr id="45060" name="Text Box 4"/>
          <p:cNvSpPr txBox="1">
            <a:spLocks noChangeArrowheads="1"/>
          </p:cNvSpPr>
          <p:nvPr/>
        </p:nvSpPr>
        <p:spPr bwMode="auto">
          <a:xfrm>
            <a:off x="2195513" y="3070225"/>
            <a:ext cx="5975350" cy="579438"/>
          </a:xfrm>
          <a:prstGeom prst="rect">
            <a:avLst/>
          </a:prstGeom>
          <a:noFill/>
          <a:ln w="9525">
            <a:noFill/>
            <a:miter lim="800000"/>
            <a:headEnd/>
            <a:tailEnd/>
          </a:ln>
        </p:spPr>
        <p:txBody>
          <a:bodyPr>
            <a:spAutoFit/>
          </a:bodyPr>
          <a:lstStyle/>
          <a:p>
            <a:pPr>
              <a:spcBef>
                <a:spcPct val="50000"/>
              </a:spcBef>
            </a:pPr>
            <a:r>
              <a:rPr lang="zh-CN" altLang="zh-CN" sz="3200" b="1">
                <a:solidFill>
                  <a:srgbClr val="6600CC"/>
                </a:solidFill>
              </a:rPr>
              <a:t>many famous works of art</a:t>
            </a:r>
          </a:p>
        </p:txBody>
      </p:sp>
      <p:sp>
        <p:nvSpPr>
          <p:cNvPr id="45061" name="Text Box 5"/>
          <p:cNvSpPr txBox="1">
            <a:spLocks noChangeArrowheads="1"/>
          </p:cNvSpPr>
          <p:nvPr/>
        </p:nvSpPr>
        <p:spPr bwMode="auto">
          <a:xfrm>
            <a:off x="611188" y="4149725"/>
            <a:ext cx="8064500" cy="579438"/>
          </a:xfrm>
          <a:prstGeom prst="rect">
            <a:avLst/>
          </a:prstGeom>
          <a:noFill/>
          <a:ln w="9525">
            <a:noFill/>
            <a:miter lim="800000"/>
            <a:headEnd/>
            <a:tailEnd/>
          </a:ln>
        </p:spPr>
        <p:txBody>
          <a:bodyPr>
            <a:spAutoFit/>
          </a:bodyPr>
          <a:lstStyle/>
          <a:p>
            <a:pPr>
              <a:spcBef>
                <a:spcPct val="50000"/>
              </a:spcBef>
            </a:pPr>
            <a:r>
              <a:rPr lang="zh-CN" altLang="zh-CN" sz="3200" b="1">
                <a:solidFill>
                  <a:srgbClr val="6600CC"/>
                </a:solidFill>
              </a:rPr>
              <a:t>have a good view of the whole city</a:t>
            </a:r>
          </a:p>
        </p:txBody>
      </p:sp>
      <p:sp>
        <p:nvSpPr>
          <p:cNvPr id="45062" name="Text Box 6"/>
          <p:cNvSpPr txBox="1">
            <a:spLocks noChangeArrowheads="1"/>
          </p:cNvSpPr>
          <p:nvPr/>
        </p:nvSpPr>
        <p:spPr bwMode="auto">
          <a:xfrm>
            <a:off x="468313" y="5086350"/>
            <a:ext cx="8135937" cy="1066800"/>
          </a:xfrm>
          <a:prstGeom prst="rect">
            <a:avLst/>
          </a:prstGeom>
          <a:noFill/>
          <a:ln w="9525">
            <a:noFill/>
            <a:miter lim="800000"/>
            <a:headEnd/>
            <a:tailEnd/>
          </a:ln>
        </p:spPr>
        <p:txBody>
          <a:bodyPr>
            <a:spAutoFit/>
          </a:bodyPr>
          <a:lstStyle/>
          <a:p>
            <a:pPr>
              <a:spcBef>
                <a:spcPct val="50000"/>
              </a:spcBef>
            </a:pPr>
            <a:r>
              <a:rPr lang="zh-CN" altLang="zh-CN" sz="3200" b="1">
                <a:solidFill>
                  <a:srgbClr val="6600CC"/>
                </a:solidFill>
              </a:rPr>
              <a:t>can visit some shops and department stores</a:t>
            </a:r>
          </a:p>
        </p:txBody>
      </p:sp>
      <p:sp>
        <p:nvSpPr>
          <p:cNvPr id="56326" name="Text Box 7"/>
          <p:cNvSpPr txBox="1">
            <a:spLocks noChangeArrowheads="1"/>
          </p:cNvSpPr>
          <p:nvPr/>
        </p:nvSpPr>
        <p:spPr bwMode="auto">
          <a:xfrm>
            <a:off x="2268538" y="476250"/>
            <a:ext cx="2952750" cy="701675"/>
          </a:xfrm>
          <a:prstGeom prst="rect">
            <a:avLst/>
          </a:prstGeom>
          <a:noFill/>
          <a:ln w="9525">
            <a:noFill/>
            <a:miter lim="800000"/>
            <a:headEnd/>
            <a:tailEnd/>
          </a:ln>
        </p:spPr>
        <p:txBody>
          <a:bodyPr>
            <a:spAutoFit/>
          </a:bodyPr>
          <a:lstStyle/>
          <a:p>
            <a:pPr>
              <a:spcBef>
                <a:spcPct val="50000"/>
              </a:spcBef>
            </a:pPr>
            <a:r>
              <a:rPr lang="zh-CN" altLang="zh-CN" sz="4000" b="1">
                <a:solidFill>
                  <a:srgbClr val="0000FF"/>
                </a:solidFill>
              </a:rPr>
              <a:t>Exercises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dissolve">
                                      <p:cBhvr>
                                        <p:cTn id="7" dur="500"/>
                                        <p:tgtEl>
                                          <p:spTgt spid="4505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dissolve">
                                      <p:cBhvr>
                                        <p:cTn id="12" dur="500"/>
                                        <p:tgtEl>
                                          <p:spTgt spid="4506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5061"/>
                                        </p:tgtEl>
                                        <p:attrNameLst>
                                          <p:attrName>style.visibility</p:attrName>
                                        </p:attrNameLst>
                                      </p:cBhvr>
                                      <p:to>
                                        <p:strVal val="visible"/>
                                      </p:to>
                                    </p:set>
                                    <p:animEffect transition="in" filter="dissolve">
                                      <p:cBhvr>
                                        <p:cTn id="17" dur="500"/>
                                        <p:tgtEl>
                                          <p:spTgt spid="4506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5062"/>
                                        </p:tgtEl>
                                        <p:attrNameLst>
                                          <p:attrName>style.visibility</p:attrName>
                                        </p:attrNameLst>
                                      </p:cBhvr>
                                      <p:to>
                                        <p:strVal val="visible"/>
                                      </p:to>
                                    </p:set>
                                    <p:animEffect transition="in" filter="dissolve">
                                      <p:cBhvr>
                                        <p:cTn id="22" dur="500"/>
                                        <p:tgtEl>
                                          <p:spTgt spid="45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P spid="45060" grpId="0" autoUpdateAnimBg="0"/>
      <p:bldP spid="45061" grpId="0" autoUpdateAnimBg="0"/>
      <p:bldP spid="45062"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611188" y="3284538"/>
            <a:ext cx="8675687" cy="1066800"/>
          </a:xfrm>
          <a:prstGeom prst="rect">
            <a:avLst/>
          </a:prstGeom>
          <a:noFill/>
          <a:ln w="9525">
            <a:noFill/>
            <a:miter lim="800000"/>
            <a:headEnd/>
            <a:tailEnd/>
          </a:ln>
        </p:spPr>
        <p:txBody>
          <a:bodyPr>
            <a:spAutoFit/>
          </a:bodyPr>
          <a:lstStyle/>
          <a:p>
            <a:pPr>
              <a:spcBef>
                <a:spcPct val="50000"/>
              </a:spcBef>
            </a:pPr>
            <a:r>
              <a:rPr lang="zh-CN" altLang="zh-CN" sz="3200" b="1">
                <a:solidFill>
                  <a:srgbClr val="6600CC"/>
                </a:solidFill>
              </a:rPr>
              <a:t>you can go skiing on the mountains in the French Alps.</a:t>
            </a:r>
          </a:p>
        </p:txBody>
      </p:sp>
      <p:sp>
        <p:nvSpPr>
          <p:cNvPr id="57346" name="Rectangle 3"/>
          <p:cNvSpPr>
            <a:spLocks noChangeArrowheads="1"/>
          </p:cNvSpPr>
          <p:nvPr/>
        </p:nvSpPr>
        <p:spPr bwMode="auto">
          <a:xfrm>
            <a:off x="323850" y="549275"/>
            <a:ext cx="8424863" cy="5181600"/>
          </a:xfrm>
          <a:prstGeom prst="rect">
            <a:avLst/>
          </a:prstGeom>
          <a:noFill/>
          <a:ln w="9525">
            <a:noFill/>
            <a:miter lim="800000"/>
            <a:headEnd/>
            <a:tailEnd/>
          </a:ln>
        </p:spPr>
        <p:txBody>
          <a:bodyPr>
            <a:spAutoFit/>
          </a:bodyPr>
          <a:lstStyle/>
          <a:p>
            <a:pPr>
              <a:lnSpc>
                <a:spcPct val="90000"/>
              </a:lnSpc>
              <a:spcBef>
                <a:spcPct val="25000"/>
              </a:spcBef>
              <a:buFont typeface="Arial" charset="0"/>
              <a:buChar char="•"/>
            </a:pPr>
            <a:r>
              <a:rPr lang="zh-CN" altLang="zh-CN" sz="3200" b="1"/>
              <a:t>If you go to the south of France for a summer holiday, ________________________________________________________________________</a:t>
            </a:r>
          </a:p>
          <a:p>
            <a:pPr>
              <a:lnSpc>
                <a:spcPct val="90000"/>
              </a:lnSpc>
              <a:spcBef>
                <a:spcPct val="25000"/>
              </a:spcBef>
              <a:buFont typeface="Arial" charset="0"/>
              <a:buChar char="•"/>
            </a:pPr>
            <a:r>
              <a:rPr lang="zh-CN" altLang="zh-CN" sz="3200" b="1"/>
              <a:t> If you go to the south of France for a winter holiday, ____________________________________________________</a:t>
            </a:r>
          </a:p>
          <a:p>
            <a:r>
              <a:rPr lang="zh-CN" altLang="zh-CN" sz="3200" b="1"/>
              <a:t>If you go to the centre of France, _________________________________________________________.</a:t>
            </a:r>
          </a:p>
        </p:txBody>
      </p:sp>
      <p:sp>
        <p:nvSpPr>
          <p:cNvPr id="46084" name="Text Box 4"/>
          <p:cNvSpPr txBox="1">
            <a:spLocks noChangeArrowheads="1"/>
          </p:cNvSpPr>
          <p:nvPr/>
        </p:nvSpPr>
        <p:spPr bwMode="auto">
          <a:xfrm>
            <a:off x="468313" y="1341438"/>
            <a:ext cx="8064500" cy="1066800"/>
          </a:xfrm>
          <a:prstGeom prst="rect">
            <a:avLst/>
          </a:prstGeom>
          <a:noFill/>
          <a:ln w="9525">
            <a:noFill/>
            <a:miter lim="800000"/>
            <a:headEnd/>
            <a:tailEnd/>
          </a:ln>
        </p:spPr>
        <p:txBody>
          <a:bodyPr>
            <a:spAutoFit/>
          </a:bodyPr>
          <a:lstStyle/>
          <a:p>
            <a:pPr>
              <a:spcBef>
                <a:spcPct val="50000"/>
              </a:spcBef>
            </a:pPr>
            <a:r>
              <a:rPr lang="zh-CN" altLang="zh-CN" sz="3200" b="1">
                <a:solidFill>
                  <a:srgbClr val="6600CC"/>
                </a:solidFill>
              </a:rPr>
              <a:t>you can stay at a town by the sea/ enjoy yourself at the wonderful beaches.</a:t>
            </a:r>
          </a:p>
        </p:txBody>
      </p:sp>
      <p:sp>
        <p:nvSpPr>
          <p:cNvPr id="46085" name="Text Box 5"/>
          <p:cNvSpPr txBox="1">
            <a:spLocks noChangeArrowheads="1"/>
          </p:cNvSpPr>
          <p:nvPr/>
        </p:nvSpPr>
        <p:spPr bwMode="auto">
          <a:xfrm>
            <a:off x="323850" y="4581525"/>
            <a:ext cx="8280400" cy="1066800"/>
          </a:xfrm>
          <a:prstGeom prst="rect">
            <a:avLst/>
          </a:prstGeom>
          <a:noFill/>
          <a:ln w="9525">
            <a:noFill/>
            <a:miter lim="800000"/>
            <a:headEnd/>
            <a:tailEnd/>
          </a:ln>
        </p:spPr>
        <p:txBody>
          <a:bodyPr>
            <a:spAutoFit/>
          </a:bodyPr>
          <a:lstStyle/>
          <a:p>
            <a:pPr>
              <a:spcBef>
                <a:spcPct val="50000"/>
              </a:spcBef>
            </a:pPr>
            <a:r>
              <a:rPr lang="zh-CN" altLang="zh-CN" sz="3200" b="1">
                <a:solidFill>
                  <a:srgbClr val="6600CC"/>
                </a:solidFill>
              </a:rPr>
              <a:t>you can see many vineyards and drink excellent French wine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dissolve">
                                      <p:cBhvr>
                                        <p:cTn id="7" dur="5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6082"/>
                                        </p:tgtEl>
                                        <p:attrNameLst>
                                          <p:attrName>style.visibility</p:attrName>
                                        </p:attrNameLst>
                                      </p:cBhvr>
                                      <p:to>
                                        <p:strVal val="visible"/>
                                      </p:to>
                                    </p:set>
                                    <p:animEffect transition="in" filter="dissolve">
                                      <p:cBhvr>
                                        <p:cTn id="12" dur="500"/>
                                        <p:tgtEl>
                                          <p:spTgt spid="4608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6085"/>
                                        </p:tgtEl>
                                        <p:attrNameLst>
                                          <p:attrName>style.visibility</p:attrName>
                                        </p:attrNameLst>
                                      </p:cBhvr>
                                      <p:to>
                                        <p:strVal val="visible"/>
                                      </p:to>
                                    </p:set>
                                    <p:animEffect transition="in" filter="dissolve">
                                      <p:cBhvr>
                                        <p:cTn id="17" dur="5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autoUpdateAnimBg="0"/>
      <p:bldP spid="46084" grpId="0" autoUpdateAnimBg="0"/>
      <p:bldP spid="4608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4" descr="http://ts3.mm.bing.net/th?id=i.4689104299099486&amp;pid=1.9"/>
          <p:cNvPicPr>
            <a:picLocks noChangeAspect="1" noChangeArrowheads="1"/>
          </p:cNvPicPr>
          <p:nvPr/>
        </p:nvPicPr>
        <p:blipFill>
          <a:blip r:embed="rId2"/>
          <a:srcRect/>
          <a:stretch>
            <a:fillRect/>
          </a:stretch>
        </p:blipFill>
        <p:spPr bwMode="auto">
          <a:xfrm>
            <a:off x="0" y="2143125"/>
            <a:ext cx="2857500" cy="2305050"/>
          </a:xfrm>
          <a:prstGeom prst="rect">
            <a:avLst/>
          </a:prstGeom>
          <a:noFill/>
          <a:ln w="9525">
            <a:noFill/>
            <a:miter lim="800000"/>
            <a:headEnd/>
            <a:tailEnd/>
          </a:ln>
        </p:spPr>
      </p:pic>
      <p:sp>
        <p:nvSpPr>
          <p:cNvPr id="47107" name="流程图: 文档 4"/>
          <p:cNvSpPr>
            <a:spLocks noChangeArrowheads="1"/>
          </p:cNvSpPr>
          <p:nvPr/>
        </p:nvSpPr>
        <p:spPr bwMode="auto">
          <a:xfrm flipV="1">
            <a:off x="0" y="4429125"/>
            <a:ext cx="9144000" cy="2428875"/>
          </a:xfrm>
          <a:prstGeom prst="flowChartDocument">
            <a:avLst/>
          </a:prstGeom>
          <a:solidFill>
            <a:srgbClr val="CCC1DA"/>
          </a:solidFill>
          <a:ln w="9525">
            <a:noFill/>
            <a:miter lim="800000"/>
            <a:headEnd/>
            <a:tailEnd/>
          </a:ln>
          <a:effectLst>
            <a:outerShdw dist="38100" algn="ctr" rotWithShape="0">
              <a:srgbClr val="000000">
                <a:alpha val="34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sp>
        <p:nvSpPr>
          <p:cNvPr id="47108" name="TextBox 6"/>
          <p:cNvSpPr txBox="1">
            <a:spLocks noChangeArrowheads="1"/>
          </p:cNvSpPr>
          <p:nvPr/>
        </p:nvSpPr>
        <p:spPr bwMode="auto">
          <a:xfrm>
            <a:off x="2051050" y="260350"/>
            <a:ext cx="6711950" cy="639763"/>
          </a:xfrm>
          <a:prstGeom prst="rect">
            <a:avLst/>
          </a:prstGeom>
          <a:noFill/>
          <a:ln w="9525">
            <a:noFill/>
            <a:miter lim="800000"/>
            <a:headEnd/>
            <a:tailEnd/>
          </a:ln>
        </p:spPr>
        <p:txBody>
          <a:bodyPr>
            <a:spAutoFit/>
          </a:bodyPr>
          <a:lstStyle/>
          <a:p>
            <a:pPr fontAlgn="auto">
              <a:spcBef>
                <a:spcPts val="0"/>
              </a:spcBef>
              <a:spcAft>
                <a:spcPts val="0"/>
              </a:spcAft>
              <a:defRPr/>
            </a:pPr>
            <a:r>
              <a:rPr lang="ja-JP" altLang="en-US" sz="3600" b="1">
                <a:solidFill>
                  <a:srgbClr val="604A7B"/>
                </a:solidFill>
                <a:effectLst>
                  <a:outerShdw blurRad="38100" dist="38100" dir="2700000" algn="tl">
                    <a:srgbClr val="C0C0C0"/>
                  </a:outerShdw>
                </a:effectLst>
                <a:latin typeface="Cooper Black" pitchFamily="18" charset="0"/>
                <a:ea typeface="MS PGothic" pitchFamily="34" charset="-128"/>
              </a:rPr>
              <a:t>Learn</a:t>
            </a:r>
            <a:r>
              <a:rPr lang="en-US" sz="3600" b="1">
                <a:solidFill>
                  <a:srgbClr val="604A7B"/>
                </a:solidFill>
                <a:effectLst>
                  <a:outerShdw blurRad="38100" dist="38100" dir="2700000" algn="tl">
                    <a:srgbClr val="C0C0C0"/>
                  </a:outerShdw>
                </a:effectLst>
                <a:latin typeface="Cooper Black" pitchFamily="18" charset="0"/>
                <a:ea typeface="+mn-ea"/>
              </a:rPr>
              <a:t> about France</a:t>
            </a:r>
          </a:p>
        </p:txBody>
      </p:sp>
      <p:pic>
        <p:nvPicPr>
          <p:cNvPr id="58372" name="Picture 2" descr="http://www.abdet.com/maps/map_france.gif"/>
          <p:cNvPicPr>
            <a:picLocks noChangeAspect="1" noChangeArrowheads="1"/>
          </p:cNvPicPr>
          <p:nvPr/>
        </p:nvPicPr>
        <p:blipFill>
          <a:blip r:embed="rId3"/>
          <a:srcRect/>
          <a:stretch>
            <a:fillRect/>
          </a:stretch>
        </p:blipFill>
        <p:spPr bwMode="auto">
          <a:xfrm>
            <a:off x="2857500" y="1214438"/>
            <a:ext cx="5715000" cy="5362575"/>
          </a:xfrm>
          <a:prstGeom prst="rect">
            <a:avLst/>
          </a:prstGeom>
          <a:noFill/>
          <a:ln w="9525">
            <a:noFill/>
            <a:miter lim="800000"/>
            <a:headEnd/>
            <a:tailEnd/>
          </a:ln>
        </p:spPr>
      </p:pic>
      <p:sp>
        <p:nvSpPr>
          <p:cNvPr id="47110" name="TextBox 5"/>
          <p:cNvSpPr txBox="1">
            <a:spLocks noChangeArrowheads="1"/>
          </p:cNvSpPr>
          <p:nvPr/>
        </p:nvSpPr>
        <p:spPr bwMode="auto">
          <a:xfrm>
            <a:off x="5786438" y="2428875"/>
            <a:ext cx="2571750" cy="646113"/>
          </a:xfrm>
          <a:prstGeom prst="rect">
            <a:avLst/>
          </a:prstGeom>
          <a:noFill/>
          <a:ln w="57150">
            <a:solidFill>
              <a:srgbClr val="C00000"/>
            </a:solidFill>
            <a:miter lim="800000"/>
            <a:headEnd/>
            <a:tailEnd/>
          </a:ln>
        </p:spPr>
        <p:txBody>
          <a:bodyPr>
            <a:spAutoFit/>
          </a:bodyPr>
          <a:lstStyle/>
          <a:p>
            <a:endParaRPr lang="en-US" altLang="zh-CN"/>
          </a:p>
          <a:p>
            <a:r>
              <a:rPr lang="en-US" altLang="zh-CN">
                <a:solidFill>
                  <a:srgbClr val="C00000"/>
                </a:solidFill>
              </a:rPr>
              <a:t>Capital of France</a:t>
            </a:r>
            <a:endParaRPr lang="zh-CN" altLang="en-US">
              <a:solidFill>
                <a:srgbClr val="C00000"/>
              </a:solidFill>
            </a:endParaRPr>
          </a:p>
        </p:txBody>
      </p:sp>
      <p:pic>
        <p:nvPicPr>
          <p:cNvPr id="58374" name="图片 5" descr="postit.png"/>
          <p:cNvPicPr>
            <a:picLocks noChangeAspect="1" noChangeArrowheads="1"/>
          </p:cNvPicPr>
          <p:nvPr/>
        </p:nvPicPr>
        <p:blipFill>
          <a:blip r:embed="rId4"/>
          <a:srcRect/>
          <a:stretch>
            <a:fillRect/>
          </a:stretch>
        </p:blipFill>
        <p:spPr bwMode="auto">
          <a:xfrm>
            <a:off x="142875" y="0"/>
            <a:ext cx="1928813" cy="1928813"/>
          </a:xfrm>
          <a:prstGeom prst="rect">
            <a:avLst/>
          </a:prstGeom>
          <a:noFill/>
          <a:ln w="9525">
            <a:noFill/>
            <a:miter lim="800000"/>
            <a:headEnd/>
            <a:tailEnd/>
          </a:ln>
        </p:spPr>
      </p:pic>
      <p:sp>
        <p:nvSpPr>
          <p:cNvPr id="58375" name="TextBox 6"/>
          <p:cNvSpPr txBox="1">
            <a:spLocks noChangeArrowheads="1"/>
          </p:cNvSpPr>
          <p:nvPr/>
        </p:nvSpPr>
        <p:spPr bwMode="auto">
          <a:xfrm rot="-212941">
            <a:off x="455613" y="612775"/>
            <a:ext cx="1357312"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4</a:t>
            </a:r>
            <a:endParaRPr lang="zh-CN" altLang="en-US" sz="3200" b="1" i="1">
              <a:solidFill>
                <a:srgbClr val="002060"/>
              </a:solidFill>
              <a:latin typeface="Bradley Hand ITC"/>
            </a:endParaRPr>
          </a:p>
        </p:txBody>
      </p:sp>
      <p:pic>
        <p:nvPicPr>
          <p:cNvPr id="58376" name="Picture 10"/>
          <p:cNvPicPr>
            <a:picLocks noChangeAspect="1" noChangeArrowheads="1"/>
          </p:cNvPicPr>
          <p:nvPr/>
        </p:nvPicPr>
        <p:blipFill>
          <a:blip r:embed="rId5">
            <a:clrChange>
              <a:clrFrom>
                <a:srgbClr val="FDFDFD"/>
              </a:clrFrom>
              <a:clrTo>
                <a:srgbClr val="FDFDFD">
                  <a:alpha val="0"/>
                </a:srgbClr>
              </a:clrTo>
            </a:clrChange>
          </a:blip>
          <a:srcRect/>
          <a:stretch>
            <a:fillRect/>
          </a:stretch>
        </p:blipFill>
        <p:spPr bwMode="auto">
          <a:xfrm>
            <a:off x="642938" y="4351338"/>
            <a:ext cx="2214562" cy="2435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 calcmode="lin" valueType="num">
                                      <p:cBhvr>
                                        <p:cTn id="7" dur="500" fill="hold"/>
                                        <p:tgtEl>
                                          <p:spTgt spid="47110"/>
                                        </p:tgtEl>
                                        <p:attrNameLst>
                                          <p:attrName>ppt_w</p:attrName>
                                        </p:attrNameLst>
                                      </p:cBhvr>
                                      <p:tavLst>
                                        <p:tav tm="0">
                                          <p:val>
                                            <p:fltVal val="0"/>
                                          </p:val>
                                        </p:tav>
                                        <p:tav tm="100000">
                                          <p:val>
                                            <p:strVal val="#ppt_w"/>
                                          </p:val>
                                        </p:tav>
                                      </p:tavLst>
                                    </p:anim>
                                    <p:anim calcmode="lin" valueType="num">
                                      <p:cBhvr>
                                        <p:cTn id="8" dur="500" fill="hold"/>
                                        <p:tgtEl>
                                          <p:spTgt spid="47110"/>
                                        </p:tgtEl>
                                        <p:attrNameLst>
                                          <p:attrName>ppt_h</p:attrName>
                                        </p:attrNameLst>
                                      </p:cBhvr>
                                      <p:tavLst>
                                        <p:tav tm="0">
                                          <p:val>
                                            <p:fltVal val="0"/>
                                          </p:val>
                                        </p:tav>
                                        <p:tav tm="100000">
                                          <p:val>
                                            <p:strVal val="#ppt_h"/>
                                          </p:val>
                                        </p:tav>
                                      </p:tavLst>
                                    </p:anim>
                                    <p:animEffect transition="in" filter="fade">
                                      <p:cBhvr>
                                        <p:cTn id="9" dur="5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图片 3" descr="paper.jpg"/>
          <p:cNvPicPr>
            <a:picLocks noChangeAspect="1" noChangeArrowheads="1"/>
          </p:cNvPicPr>
          <p:nvPr/>
        </p:nvPicPr>
        <p:blipFill>
          <a:blip r:embed="rId2"/>
          <a:srcRect/>
          <a:stretch>
            <a:fillRect/>
          </a:stretch>
        </p:blipFill>
        <p:spPr bwMode="auto">
          <a:xfrm>
            <a:off x="-1588" y="1206500"/>
            <a:ext cx="9151938" cy="5499100"/>
          </a:xfrm>
          <a:prstGeom prst="rect">
            <a:avLst/>
          </a:prstGeom>
          <a:noFill/>
          <a:ln w="9525">
            <a:noFill/>
            <a:miter lim="800000"/>
            <a:headEnd/>
            <a:tailEnd/>
          </a:ln>
        </p:spPr>
      </p:pic>
      <p:sp>
        <p:nvSpPr>
          <p:cNvPr id="59394" name="矩形 2"/>
          <p:cNvSpPr>
            <a:spLocks noChangeArrowheads="1"/>
          </p:cNvSpPr>
          <p:nvPr/>
        </p:nvSpPr>
        <p:spPr bwMode="auto">
          <a:xfrm>
            <a:off x="1357313" y="1357313"/>
            <a:ext cx="6858000" cy="944562"/>
          </a:xfrm>
          <a:prstGeom prst="rect">
            <a:avLst/>
          </a:prstGeom>
          <a:noFill/>
          <a:ln w="9525">
            <a:noFill/>
            <a:miter lim="800000"/>
            <a:headEnd/>
            <a:tailEnd/>
          </a:ln>
        </p:spPr>
        <p:txBody>
          <a:bodyPr>
            <a:spAutoFit/>
          </a:bodyPr>
          <a:lstStyle/>
          <a:p>
            <a:r>
              <a:rPr lang="en-US" altLang="zh-CN" sz="2800" b="1">
                <a:solidFill>
                  <a:srgbClr val="000000"/>
                </a:solidFill>
                <a:latin typeface="Times New Roman" pitchFamily="18" charset="0"/>
                <a:cs typeface="Times New Roman" pitchFamily="18" charset="0"/>
              </a:rPr>
              <a:t>“France is in Western Europe. It is a country with many beautiful places.” </a:t>
            </a:r>
          </a:p>
        </p:txBody>
      </p:sp>
      <p:sp>
        <p:nvSpPr>
          <p:cNvPr id="59395" name="矩形 4"/>
          <p:cNvSpPr>
            <a:spLocks noChangeArrowheads="1"/>
          </p:cNvSpPr>
          <p:nvPr/>
        </p:nvSpPr>
        <p:spPr bwMode="auto">
          <a:xfrm>
            <a:off x="1428750" y="2857500"/>
            <a:ext cx="5857875" cy="1554163"/>
          </a:xfrm>
          <a:prstGeom prst="rect">
            <a:avLst/>
          </a:prstGeom>
          <a:noFill/>
          <a:ln w="9525">
            <a:noFill/>
            <a:miter lim="800000"/>
            <a:headEnd/>
            <a:tailEnd/>
          </a:ln>
        </p:spPr>
        <p:txBody>
          <a:bodyPr>
            <a:spAutoFit/>
          </a:bodyPr>
          <a:lstStyle/>
          <a:p>
            <a:pPr>
              <a:lnSpc>
                <a:spcPct val="150000"/>
              </a:lnSpc>
            </a:pPr>
            <a:r>
              <a:rPr lang="en-US" altLang="zh-CN" sz="3200" b="1">
                <a:latin typeface="Bradley Hand ITC"/>
              </a:rPr>
              <a:t>Location:</a:t>
            </a:r>
            <a:endParaRPr lang="en-US" altLang="zh-CN" sz="3200" b="1">
              <a:solidFill>
                <a:srgbClr val="254061"/>
              </a:solidFill>
              <a:latin typeface="Bradley Hand ITC"/>
            </a:endParaRPr>
          </a:p>
          <a:p>
            <a:pPr>
              <a:lnSpc>
                <a:spcPct val="150000"/>
              </a:lnSpc>
            </a:pPr>
            <a:r>
              <a:rPr lang="en-US" altLang="zh-CN" sz="3200" b="1">
                <a:latin typeface="Bradley Hand ITC"/>
              </a:rPr>
              <a:t>Description of </a:t>
            </a:r>
            <a:r>
              <a:rPr lang="zh-CN" altLang="en-US" sz="3200" b="1">
                <a:latin typeface="Bradley Hand ITC"/>
              </a:rPr>
              <a:t> </a:t>
            </a:r>
            <a:r>
              <a:rPr lang="en-US" altLang="zh-CN" sz="3200" b="1">
                <a:latin typeface="Bradley Hand ITC"/>
              </a:rPr>
              <a:t>France:</a:t>
            </a:r>
            <a:endParaRPr lang="zh-CN" altLang="en-US" sz="3200" b="1">
              <a:solidFill>
                <a:srgbClr val="254061"/>
              </a:solidFill>
              <a:latin typeface="Bradley Hand ITC"/>
            </a:endParaRPr>
          </a:p>
        </p:txBody>
      </p:sp>
      <p:sp>
        <p:nvSpPr>
          <p:cNvPr id="48133" name="矩形 5"/>
          <p:cNvSpPr>
            <a:spLocks noChangeArrowheads="1"/>
          </p:cNvSpPr>
          <p:nvPr/>
        </p:nvSpPr>
        <p:spPr bwMode="auto">
          <a:xfrm>
            <a:off x="3563938" y="3070225"/>
            <a:ext cx="3328987" cy="584200"/>
          </a:xfrm>
          <a:prstGeom prst="rect">
            <a:avLst/>
          </a:prstGeom>
          <a:noFill/>
          <a:ln w="9525">
            <a:noFill/>
            <a:miter lim="800000"/>
            <a:headEnd/>
            <a:tailEnd/>
          </a:ln>
        </p:spPr>
        <p:txBody>
          <a:bodyPr wrap="none">
            <a:spAutoFit/>
          </a:bodyPr>
          <a:lstStyle/>
          <a:p>
            <a:r>
              <a:rPr lang="en-US" altLang="zh-CN" sz="3200" b="1">
                <a:solidFill>
                  <a:srgbClr val="C00000"/>
                </a:solidFill>
                <a:latin typeface="Bradley Hand ITC"/>
              </a:rPr>
              <a:t>in Western Europe</a:t>
            </a:r>
            <a:endParaRPr lang="zh-CN" altLang="en-US" sz="3200">
              <a:solidFill>
                <a:srgbClr val="C00000"/>
              </a:solidFill>
            </a:endParaRPr>
          </a:p>
        </p:txBody>
      </p:sp>
      <p:sp>
        <p:nvSpPr>
          <p:cNvPr id="48134" name="矩形 6"/>
          <p:cNvSpPr>
            <a:spLocks noChangeArrowheads="1"/>
          </p:cNvSpPr>
          <p:nvPr/>
        </p:nvSpPr>
        <p:spPr bwMode="auto">
          <a:xfrm>
            <a:off x="6300788" y="3717925"/>
            <a:ext cx="1749425" cy="584200"/>
          </a:xfrm>
          <a:prstGeom prst="rect">
            <a:avLst/>
          </a:prstGeom>
          <a:noFill/>
          <a:ln w="9525">
            <a:noFill/>
            <a:miter lim="800000"/>
            <a:headEnd/>
            <a:tailEnd/>
          </a:ln>
        </p:spPr>
        <p:txBody>
          <a:bodyPr wrap="none">
            <a:spAutoFit/>
          </a:bodyPr>
          <a:lstStyle/>
          <a:p>
            <a:r>
              <a:rPr lang="en-US" altLang="zh-CN" sz="3200" b="1">
                <a:solidFill>
                  <a:srgbClr val="C00000"/>
                </a:solidFill>
                <a:latin typeface="Bradley Hand ITC"/>
              </a:rPr>
              <a:t>beautiful</a:t>
            </a:r>
            <a:endParaRPr lang="zh-CN" altLang="en-US" sz="3200" b="1">
              <a:solidFill>
                <a:srgbClr val="C00000"/>
              </a:solidFill>
              <a:latin typeface="Bradley Hand ITC"/>
            </a:endParaRPr>
          </a:p>
        </p:txBody>
      </p:sp>
      <p:pic>
        <p:nvPicPr>
          <p:cNvPr id="59398" name="图片 7" descr="parisskyline.gif"/>
          <p:cNvPicPr>
            <a:picLocks noChangeAspect="1" noChangeArrowheads="1"/>
          </p:cNvPicPr>
          <p:nvPr/>
        </p:nvPicPr>
        <p:blipFill>
          <a:blip r:embed="rId3"/>
          <a:srcRect/>
          <a:stretch>
            <a:fillRect/>
          </a:stretch>
        </p:blipFill>
        <p:spPr bwMode="auto">
          <a:xfrm>
            <a:off x="0" y="4214813"/>
            <a:ext cx="9144000" cy="3663950"/>
          </a:xfrm>
          <a:prstGeom prst="rect">
            <a:avLst/>
          </a:prstGeom>
          <a:noFill/>
          <a:ln w="9525">
            <a:noFill/>
            <a:miter lim="800000"/>
            <a:headEnd/>
            <a:tailEnd/>
          </a:ln>
        </p:spPr>
      </p:pic>
      <p:sp>
        <p:nvSpPr>
          <p:cNvPr id="48136" name="TextBox 6"/>
          <p:cNvSpPr txBox="1">
            <a:spLocks noChangeArrowheads="1"/>
          </p:cNvSpPr>
          <p:nvPr/>
        </p:nvSpPr>
        <p:spPr bwMode="auto">
          <a:xfrm>
            <a:off x="396875" y="260350"/>
            <a:ext cx="7143750" cy="584200"/>
          </a:xfrm>
          <a:prstGeom prst="rect">
            <a:avLst/>
          </a:prstGeom>
          <a:noFill/>
          <a:ln w="9525">
            <a:noFill/>
            <a:miter lim="800000"/>
            <a:headEnd/>
            <a:tailEnd/>
          </a:ln>
        </p:spPr>
        <p:txBody>
          <a:bodyPr>
            <a:spAutoFit/>
          </a:bodyPr>
          <a:lstStyle/>
          <a:p>
            <a:pPr fontAlgn="auto">
              <a:spcBef>
                <a:spcPts val="0"/>
              </a:spcBef>
              <a:spcAft>
                <a:spcPts val="0"/>
              </a:spcAft>
              <a:defRPr/>
            </a:pPr>
            <a:r>
              <a:rPr lang="en-US" sz="3200" b="1">
                <a:solidFill>
                  <a:srgbClr val="31859C"/>
                </a:solidFill>
                <a:effectLst>
                  <a:outerShdw blurRad="38100" dist="38100" dir="2700000" algn="tl">
                    <a:srgbClr val="C0C0C0"/>
                  </a:outerShdw>
                </a:effectLst>
                <a:latin typeface="Cooper Black" pitchFamily="18" charset="0"/>
                <a:ea typeface="+mn-ea"/>
              </a:rPr>
              <a:t>Paragraph 1: Location of France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8133"/>
                                        </p:tgtEl>
                                        <p:attrNameLst>
                                          <p:attrName>style.visibility</p:attrName>
                                        </p:attrNameLst>
                                      </p:cBhvr>
                                      <p:to>
                                        <p:strVal val="visible"/>
                                      </p:to>
                                    </p:set>
                                    <p:anim calcmode="lin" valueType="num">
                                      <p:cBhvr>
                                        <p:cTn id="7" dur="500" fill="hold"/>
                                        <p:tgtEl>
                                          <p:spTgt spid="48133"/>
                                        </p:tgtEl>
                                        <p:attrNameLst>
                                          <p:attrName>ppt_w</p:attrName>
                                        </p:attrNameLst>
                                      </p:cBhvr>
                                      <p:tavLst>
                                        <p:tav tm="0">
                                          <p:val>
                                            <p:fltVal val="0"/>
                                          </p:val>
                                        </p:tav>
                                        <p:tav tm="100000">
                                          <p:val>
                                            <p:strVal val="#ppt_w"/>
                                          </p:val>
                                        </p:tav>
                                      </p:tavLst>
                                    </p:anim>
                                    <p:anim calcmode="lin" valueType="num">
                                      <p:cBhvr>
                                        <p:cTn id="8" dur="500" fill="hold"/>
                                        <p:tgtEl>
                                          <p:spTgt spid="48133"/>
                                        </p:tgtEl>
                                        <p:attrNameLst>
                                          <p:attrName>ppt_h</p:attrName>
                                        </p:attrNameLst>
                                      </p:cBhvr>
                                      <p:tavLst>
                                        <p:tav tm="0">
                                          <p:val>
                                            <p:fltVal val="0"/>
                                          </p:val>
                                        </p:tav>
                                        <p:tav tm="100000">
                                          <p:val>
                                            <p:strVal val="#ppt_h"/>
                                          </p:val>
                                        </p:tav>
                                      </p:tavLst>
                                    </p:anim>
                                    <p:animEffect transition="in" filter="fade">
                                      <p:cBhvr>
                                        <p:cTn id="9" dur="500"/>
                                        <p:tgtEl>
                                          <p:spTgt spid="4813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8134"/>
                                        </p:tgtEl>
                                        <p:attrNameLst>
                                          <p:attrName>style.visibility</p:attrName>
                                        </p:attrNameLst>
                                      </p:cBhvr>
                                      <p:to>
                                        <p:strVal val="visible"/>
                                      </p:to>
                                    </p:set>
                                    <p:anim calcmode="lin" valueType="num">
                                      <p:cBhvr>
                                        <p:cTn id="14" dur="500" fill="hold"/>
                                        <p:tgtEl>
                                          <p:spTgt spid="48134"/>
                                        </p:tgtEl>
                                        <p:attrNameLst>
                                          <p:attrName>ppt_w</p:attrName>
                                        </p:attrNameLst>
                                      </p:cBhvr>
                                      <p:tavLst>
                                        <p:tav tm="0">
                                          <p:val>
                                            <p:fltVal val="0"/>
                                          </p:val>
                                        </p:tav>
                                        <p:tav tm="100000">
                                          <p:val>
                                            <p:strVal val="#ppt_w"/>
                                          </p:val>
                                        </p:tav>
                                      </p:tavLst>
                                    </p:anim>
                                    <p:anim calcmode="lin" valueType="num">
                                      <p:cBhvr>
                                        <p:cTn id="15" dur="500" fill="hold"/>
                                        <p:tgtEl>
                                          <p:spTgt spid="48134"/>
                                        </p:tgtEl>
                                        <p:attrNameLst>
                                          <p:attrName>ppt_h</p:attrName>
                                        </p:attrNameLst>
                                      </p:cBhvr>
                                      <p:tavLst>
                                        <p:tav tm="0">
                                          <p:val>
                                            <p:fltVal val="0"/>
                                          </p:val>
                                        </p:tav>
                                        <p:tav tm="100000">
                                          <p:val>
                                            <p:strVal val="#ppt_h"/>
                                          </p:val>
                                        </p:tav>
                                      </p:tavLst>
                                    </p:anim>
                                    <p:animEffect transition="in" filter="fade">
                                      <p:cBhvr>
                                        <p:cTn id="16" dur="500"/>
                                        <p:tgtEl>
                                          <p:spTgt spid="48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autoUpdateAnimBg="0"/>
      <p:bldP spid="48134"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1" descr="paper.jpg"/>
          <p:cNvPicPr>
            <a:picLocks noChangeAspect="1" noChangeArrowheads="1"/>
          </p:cNvPicPr>
          <p:nvPr/>
        </p:nvPicPr>
        <p:blipFill>
          <a:blip r:embed="rId2"/>
          <a:srcRect/>
          <a:stretch>
            <a:fillRect/>
          </a:stretch>
        </p:blipFill>
        <p:spPr bwMode="auto">
          <a:xfrm>
            <a:off x="-1588" y="1206500"/>
            <a:ext cx="9151938" cy="5499100"/>
          </a:xfrm>
          <a:prstGeom prst="rect">
            <a:avLst/>
          </a:prstGeom>
          <a:noFill/>
          <a:ln w="9525">
            <a:noFill/>
            <a:miter lim="800000"/>
            <a:headEnd/>
            <a:tailEnd/>
          </a:ln>
        </p:spPr>
      </p:pic>
      <p:pic>
        <p:nvPicPr>
          <p:cNvPr id="60418" name="图片 2" descr="parisskyline.gif"/>
          <p:cNvPicPr>
            <a:picLocks noChangeAspect="1" noChangeArrowheads="1"/>
          </p:cNvPicPr>
          <p:nvPr/>
        </p:nvPicPr>
        <p:blipFill>
          <a:blip r:embed="rId3"/>
          <a:srcRect/>
          <a:stretch>
            <a:fillRect/>
          </a:stretch>
        </p:blipFill>
        <p:spPr bwMode="auto">
          <a:xfrm>
            <a:off x="0" y="4214813"/>
            <a:ext cx="9144000" cy="3663950"/>
          </a:xfrm>
          <a:prstGeom prst="rect">
            <a:avLst/>
          </a:prstGeom>
          <a:noFill/>
          <a:ln w="9525">
            <a:noFill/>
            <a:miter lim="800000"/>
            <a:headEnd/>
            <a:tailEnd/>
          </a:ln>
        </p:spPr>
      </p:pic>
      <p:sp>
        <p:nvSpPr>
          <p:cNvPr id="49156" name="TextBox 6"/>
          <p:cNvSpPr txBox="1">
            <a:spLocks noChangeArrowheads="1"/>
          </p:cNvSpPr>
          <p:nvPr/>
        </p:nvSpPr>
        <p:spPr bwMode="auto">
          <a:xfrm>
            <a:off x="252413" y="188913"/>
            <a:ext cx="7143750" cy="584200"/>
          </a:xfrm>
          <a:prstGeom prst="rect">
            <a:avLst/>
          </a:prstGeom>
          <a:noFill/>
          <a:ln w="9525">
            <a:noFill/>
            <a:miter lim="800000"/>
            <a:headEnd/>
            <a:tailEnd/>
          </a:ln>
        </p:spPr>
        <p:txBody>
          <a:bodyPr>
            <a:spAutoFit/>
          </a:bodyPr>
          <a:lstStyle/>
          <a:p>
            <a:pPr fontAlgn="auto">
              <a:spcBef>
                <a:spcPts val="0"/>
              </a:spcBef>
              <a:spcAft>
                <a:spcPts val="0"/>
              </a:spcAft>
              <a:defRPr/>
            </a:pPr>
            <a:r>
              <a:rPr lang="en-US" sz="3200" b="1">
                <a:solidFill>
                  <a:srgbClr val="31859C"/>
                </a:solidFill>
                <a:effectLst>
                  <a:outerShdw blurRad="38100" dist="38100" dir="2700000" algn="tl">
                    <a:srgbClr val="C0C0C0"/>
                  </a:outerShdw>
                </a:effectLst>
                <a:latin typeface="Cooper Black" pitchFamily="18" charset="0"/>
                <a:ea typeface="+mn-ea"/>
              </a:rPr>
              <a:t>Paragraph 2: Capital of France</a:t>
            </a:r>
          </a:p>
        </p:txBody>
      </p:sp>
      <p:sp>
        <p:nvSpPr>
          <p:cNvPr id="60420" name="矩形 5"/>
          <p:cNvSpPr>
            <a:spLocks noChangeArrowheads="1"/>
          </p:cNvSpPr>
          <p:nvPr/>
        </p:nvSpPr>
        <p:spPr bwMode="auto">
          <a:xfrm>
            <a:off x="107950" y="909638"/>
            <a:ext cx="9037638" cy="3932237"/>
          </a:xfrm>
          <a:prstGeom prst="rect">
            <a:avLst/>
          </a:prstGeom>
          <a:noFill/>
          <a:ln w="9525">
            <a:noFill/>
            <a:miter lim="800000"/>
            <a:headEnd/>
            <a:tailEnd/>
          </a:ln>
        </p:spPr>
        <p:txBody>
          <a:bodyPr>
            <a:spAutoFit/>
          </a:bodyPr>
          <a:lstStyle/>
          <a:p>
            <a:pPr>
              <a:lnSpc>
                <a:spcPct val="150000"/>
              </a:lnSpc>
              <a:tabLst>
                <a:tab pos="838200" algn="l"/>
              </a:tabLst>
            </a:pPr>
            <a:r>
              <a:rPr lang="en-US" altLang="zh-CN" sz="2800" b="1">
                <a:solidFill>
                  <a:srgbClr val="000000"/>
                </a:solidFill>
                <a:latin typeface="Times New Roman" pitchFamily="18" charset="0"/>
                <a:cs typeface="Times New Roman" pitchFamily="18" charset="0"/>
              </a:rPr>
              <a:t>“Paris is the capital of France. Here you will find many famous places of interest such as the Eiffel Tower. You can go to the Louvre Museum if you like art. The most famous street in Paris is the Champs-Elysees. This is the place to go if you want to visit some shops and department stores.”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图片 1" descr="paper.jpg"/>
          <p:cNvPicPr>
            <a:picLocks noChangeAspect="1" noChangeArrowheads="1"/>
          </p:cNvPicPr>
          <p:nvPr/>
        </p:nvPicPr>
        <p:blipFill>
          <a:blip r:embed="rId2"/>
          <a:srcRect/>
          <a:stretch>
            <a:fillRect/>
          </a:stretch>
        </p:blipFill>
        <p:spPr bwMode="auto">
          <a:xfrm>
            <a:off x="107950" y="1341438"/>
            <a:ext cx="9151938" cy="5499100"/>
          </a:xfrm>
          <a:prstGeom prst="rect">
            <a:avLst/>
          </a:prstGeom>
          <a:noFill/>
          <a:ln w="9525">
            <a:noFill/>
            <a:miter lim="800000"/>
            <a:headEnd/>
            <a:tailEnd/>
          </a:ln>
        </p:spPr>
      </p:pic>
      <p:pic>
        <p:nvPicPr>
          <p:cNvPr id="50179" name="Picture 14"/>
          <p:cNvPicPr>
            <a:picLocks noChangeAspect="1" noChangeArrowheads="1"/>
          </p:cNvPicPr>
          <p:nvPr/>
        </p:nvPicPr>
        <p:blipFill>
          <a:blip r:embed="rId3"/>
          <a:srcRect/>
          <a:stretch>
            <a:fillRect/>
          </a:stretch>
        </p:blipFill>
        <p:spPr bwMode="auto">
          <a:xfrm>
            <a:off x="-36513" y="2060575"/>
            <a:ext cx="8824913" cy="3673475"/>
          </a:xfrm>
          <a:prstGeom prst="rect">
            <a:avLst/>
          </a:prstGeom>
          <a:noFill/>
          <a:ln w="9525">
            <a:noFill/>
            <a:miter lim="800000"/>
            <a:headEnd/>
            <a:tailEnd/>
          </a:ln>
          <a:effectLst>
            <a:outerShdw dist="139700" dir="2700000" algn="ctr" rotWithShape="0">
              <a:srgbClr val="333333">
                <a:alpha val="59998"/>
              </a:srgbClr>
            </a:outerShdw>
          </a:effectLst>
        </p:spPr>
      </p:pic>
      <p:sp>
        <p:nvSpPr>
          <p:cNvPr id="50180" name="TextBox 6"/>
          <p:cNvSpPr txBox="1">
            <a:spLocks noChangeArrowheads="1"/>
          </p:cNvSpPr>
          <p:nvPr/>
        </p:nvSpPr>
        <p:spPr bwMode="auto">
          <a:xfrm>
            <a:off x="252413" y="188913"/>
            <a:ext cx="7143750" cy="584200"/>
          </a:xfrm>
          <a:prstGeom prst="rect">
            <a:avLst/>
          </a:prstGeom>
          <a:noFill/>
          <a:ln w="9525">
            <a:noFill/>
            <a:miter lim="800000"/>
            <a:headEnd/>
            <a:tailEnd/>
          </a:ln>
        </p:spPr>
        <p:txBody>
          <a:bodyPr>
            <a:spAutoFit/>
          </a:bodyPr>
          <a:lstStyle/>
          <a:p>
            <a:pPr fontAlgn="auto">
              <a:spcBef>
                <a:spcPts val="0"/>
              </a:spcBef>
              <a:spcAft>
                <a:spcPts val="0"/>
              </a:spcAft>
              <a:defRPr/>
            </a:pPr>
            <a:r>
              <a:rPr lang="en-US" sz="3200" b="1">
                <a:solidFill>
                  <a:srgbClr val="31859C"/>
                </a:solidFill>
                <a:effectLst>
                  <a:outerShdw blurRad="38100" dist="38100" dir="2700000" algn="tl">
                    <a:srgbClr val="C0C0C0"/>
                  </a:outerShdw>
                </a:effectLst>
                <a:latin typeface="Cooper Black" pitchFamily="18" charset="0"/>
                <a:ea typeface="+mn-ea"/>
              </a:rPr>
              <a:t>Paragraph 2: Capital of France</a:t>
            </a:r>
          </a:p>
        </p:txBody>
      </p:sp>
      <p:sp>
        <p:nvSpPr>
          <p:cNvPr id="61444" name="矩形 5"/>
          <p:cNvSpPr>
            <a:spLocks noChangeArrowheads="1"/>
          </p:cNvSpPr>
          <p:nvPr/>
        </p:nvSpPr>
        <p:spPr bwMode="auto">
          <a:xfrm>
            <a:off x="252413" y="981075"/>
            <a:ext cx="7246937" cy="944563"/>
          </a:xfrm>
          <a:prstGeom prst="rect">
            <a:avLst/>
          </a:prstGeom>
          <a:noFill/>
          <a:ln w="9525">
            <a:noFill/>
            <a:miter lim="800000"/>
            <a:headEnd/>
            <a:tailEnd/>
          </a:ln>
        </p:spPr>
        <p:txBody>
          <a:bodyPr>
            <a:spAutoFit/>
          </a:bodyPr>
          <a:lstStyle/>
          <a:p>
            <a:r>
              <a:rPr lang="en-US" altLang="zh-CN" sz="2800" b="1">
                <a:latin typeface="Bradley Hand ITC"/>
              </a:rPr>
              <a:t>Fill in the following table</a:t>
            </a:r>
            <a:r>
              <a:rPr lang="ja-JP" altLang="en-US" sz="2800" b="1">
                <a:latin typeface="Bradley Hand ITC"/>
                <a:ea typeface="MS PGothic" pitchFamily="34" charset="-128"/>
              </a:rPr>
              <a:t> with information from</a:t>
            </a:r>
            <a:r>
              <a:rPr lang="en-US" altLang="zh-CN" sz="2800" b="1">
                <a:latin typeface="Bradley Hand ITC"/>
              </a:rPr>
              <a:t> paragraph 2.</a:t>
            </a:r>
            <a:endParaRPr lang="zh-CN" altLang="en-US" sz="2800"/>
          </a:p>
        </p:txBody>
      </p:sp>
      <p:sp>
        <p:nvSpPr>
          <p:cNvPr id="50182" name="矩形 6"/>
          <p:cNvSpPr>
            <a:spLocks noChangeArrowheads="1"/>
          </p:cNvSpPr>
          <p:nvPr/>
        </p:nvSpPr>
        <p:spPr bwMode="auto">
          <a:xfrm>
            <a:off x="2268538" y="2925763"/>
            <a:ext cx="1871662" cy="215900"/>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sp>
        <p:nvSpPr>
          <p:cNvPr id="50183" name="矩形 7"/>
          <p:cNvSpPr>
            <a:spLocks noChangeArrowheads="1"/>
          </p:cNvSpPr>
          <p:nvPr/>
        </p:nvSpPr>
        <p:spPr bwMode="auto">
          <a:xfrm>
            <a:off x="2413000" y="3502025"/>
            <a:ext cx="2303463" cy="358775"/>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sp>
        <p:nvSpPr>
          <p:cNvPr id="50184" name="矩形 8"/>
          <p:cNvSpPr>
            <a:spLocks noChangeArrowheads="1"/>
          </p:cNvSpPr>
          <p:nvPr/>
        </p:nvSpPr>
        <p:spPr bwMode="auto">
          <a:xfrm>
            <a:off x="2413000" y="4005263"/>
            <a:ext cx="2355850" cy="357187"/>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sp>
        <p:nvSpPr>
          <p:cNvPr id="50185" name="矩形 9"/>
          <p:cNvSpPr>
            <a:spLocks noChangeArrowheads="1"/>
          </p:cNvSpPr>
          <p:nvPr/>
        </p:nvSpPr>
        <p:spPr bwMode="auto">
          <a:xfrm>
            <a:off x="2197100" y="4581525"/>
            <a:ext cx="1784350" cy="785813"/>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sp>
        <p:nvSpPr>
          <p:cNvPr id="50186" name="矩形 10"/>
          <p:cNvSpPr>
            <a:spLocks noChangeArrowheads="1"/>
          </p:cNvSpPr>
          <p:nvPr/>
        </p:nvSpPr>
        <p:spPr bwMode="auto">
          <a:xfrm>
            <a:off x="5797550" y="4510088"/>
            <a:ext cx="2571750" cy="357187"/>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pic>
        <p:nvPicPr>
          <p:cNvPr id="50187" name="图片 11" descr="lens5942292_1247782683Paris-Travel-Guide-Kindle.jpg"/>
          <p:cNvPicPr>
            <a:picLocks noChangeAspect="1" noChangeArrowheads="1"/>
          </p:cNvPicPr>
          <p:nvPr/>
        </p:nvPicPr>
        <p:blipFill>
          <a:blip r:embed="rId4"/>
          <a:srcRect/>
          <a:stretch>
            <a:fillRect/>
          </a:stretch>
        </p:blipFill>
        <p:spPr bwMode="auto">
          <a:xfrm rot="351775">
            <a:off x="6632575" y="2141538"/>
            <a:ext cx="1778000" cy="2262187"/>
          </a:xfrm>
          <a:prstGeom prst="rect">
            <a:avLst/>
          </a:prstGeom>
          <a:noFill/>
          <a:ln w="9525">
            <a:noFill/>
            <a:miter lim="800000"/>
            <a:headEnd/>
            <a:tailEnd/>
          </a:ln>
          <a:effectLst>
            <a:outerShdw dist="139700" dir="2700000" algn="ctr" rotWithShape="0">
              <a:srgbClr val="333333">
                <a:alpha val="59998"/>
              </a:srgbClr>
            </a:outerShdw>
          </a:effectLst>
        </p:spPr>
      </p:pic>
      <p:sp>
        <p:nvSpPr>
          <p:cNvPr id="50188" name="矩形 12"/>
          <p:cNvSpPr>
            <a:spLocks noChangeArrowheads="1"/>
          </p:cNvSpPr>
          <p:nvPr/>
        </p:nvSpPr>
        <p:spPr bwMode="auto">
          <a:xfrm>
            <a:off x="250825" y="5876925"/>
            <a:ext cx="8569325" cy="946150"/>
          </a:xfrm>
          <a:prstGeom prst="rect">
            <a:avLst/>
          </a:prstGeom>
          <a:noFill/>
          <a:ln w="9525">
            <a:noFill/>
            <a:miter lim="800000"/>
            <a:headEnd/>
            <a:tailEnd/>
          </a:ln>
        </p:spPr>
        <p:txBody>
          <a:bodyPr>
            <a:spAutoFit/>
          </a:bodyPr>
          <a:lstStyle/>
          <a:p>
            <a:r>
              <a:rPr lang="en-US" altLang="zh-CN" sz="2800" b="1">
                <a:solidFill>
                  <a:srgbClr val="FF0066"/>
                </a:solidFill>
                <a:latin typeface="Bradley Hand ITC"/>
              </a:rPr>
              <a:t>Now, retell the paragraph </a:t>
            </a:r>
            <a:r>
              <a:rPr lang="ja-JP" altLang="en-US" sz="2800" b="1">
                <a:solidFill>
                  <a:srgbClr val="FF0066"/>
                </a:solidFill>
                <a:latin typeface="Bradley Hand ITC"/>
                <a:ea typeface="MS PGothic" pitchFamily="34" charset="-128"/>
              </a:rPr>
              <a:t>in your own words with information from</a:t>
            </a:r>
            <a:r>
              <a:rPr lang="en-US" altLang="zh-CN" sz="2800" b="1">
                <a:solidFill>
                  <a:srgbClr val="FF0066"/>
                </a:solidFill>
                <a:latin typeface="Bradley Hand ITC"/>
              </a:rPr>
              <a:t> the table.</a:t>
            </a:r>
            <a:endParaRPr lang="zh-CN" altLang="en-US" sz="2800">
              <a:solidFill>
                <a:srgbClr val="FF0066"/>
              </a:solidFill>
            </a:endParaRPr>
          </a:p>
        </p:txBody>
      </p:sp>
      <p:sp>
        <p:nvSpPr>
          <p:cNvPr id="50189" name="矩形 40"/>
          <p:cNvSpPr>
            <a:spLocks noChangeArrowheads="1"/>
          </p:cNvSpPr>
          <p:nvPr/>
        </p:nvSpPr>
        <p:spPr bwMode="auto">
          <a:xfrm>
            <a:off x="5724525" y="5086350"/>
            <a:ext cx="2592388" cy="647700"/>
          </a:xfrm>
          <a:prstGeom prst="rect">
            <a:avLst/>
          </a:prstGeom>
          <a:solidFill>
            <a:schemeClr val="bg1"/>
          </a:solidFill>
          <a:ln w="25400">
            <a:solidFill>
              <a:schemeClr val="bg1"/>
            </a:solidFill>
            <a:miter lim="800000"/>
            <a:headEnd/>
            <a:tailEnd/>
          </a:ln>
        </p:spPr>
        <p:txBody>
          <a:bodyPr anchor="ctr"/>
          <a:lstStyle/>
          <a:p>
            <a:pPr algn="ctr"/>
            <a:endParaRPr lang="zh-CN" altLang="en-US">
              <a:solidFill>
                <a:srgbClr val="FFFFFF"/>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50182"/>
                                        </p:tgtEl>
                                      </p:cBhvr>
                                    </p:animEffect>
                                    <p:set>
                                      <p:cBhvr>
                                        <p:cTn id="7" dur="1" fill="hold">
                                          <p:stCondLst>
                                            <p:cond delay="1999"/>
                                          </p:stCondLst>
                                        </p:cTn>
                                        <p:tgtEl>
                                          <p:spTgt spid="5018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2000"/>
                                        <p:tgtEl>
                                          <p:spTgt spid="50183"/>
                                        </p:tgtEl>
                                      </p:cBhvr>
                                    </p:animEffect>
                                    <p:set>
                                      <p:cBhvr>
                                        <p:cTn id="12" dur="1" fill="hold">
                                          <p:stCondLst>
                                            <p:cond delay="1999"/>
                                          </p:stCondLst>
                                        </p:cTn>
                                        <p:tgtEl>
                                          <p:spTgt spid="5018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50184"/>
                                        </p:tgtEl>
                                      </p:cBhvr>
                                    </p:animEffect>
                                    <p:set>
                                      <p:cBhvr>
                                        <p:cTn id="17" dur="1" fill="hold">
                                          <p:stCondLst>
                                            <p:cond delay="1999"/>
                                          </p:stCondLst>
                                        </p:cTn>
                                        <p:tgtEl>
                                          <p:spTgt spid="5018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2000"/>
                                        <p:tgtEl>
                                          <p:spTgt spid="50185"/>
                                        </p:tgtEl>
                                      </p:cBhvr>
                                    </p:animEffect>
                                    <p:set>
                                      <p:cBhvr>
                                        <p:cTn id="22" dur="1" fill="hold">
                                          <p:stCondLst>
                                            <p:cond delay="1999"/>
                                          </p:stCondLst>
                                        </p:cTn>
                                        <p:tgtEl>
                                          <p:spTgt spid="5018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2000"/>
                                        <p:tgtEl>
                                          <p:spTgt spid="50186"/>
                                        </p:tgtEl>
                                      </p:cBhvr>
                                    </p:animEffect>
                                    <p:set>
                                      <p:cBhvr>
                                        <p:cTn id="27" dur="1" fill="hold">
                                          <p:stCondLst>
                                            <p:cond delay="1999"/>
                                          </p:stCondLst>
                                        </p:cTn>
                                        <p:tgtEl>
                                          <p:spTgt spid="5018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2000"/>
                                        <p:tgtEl>
                                          <p:spTgt spid="50189"/>
                                        </p:tgtEl>
                                      </p:cBhvr>
                                    </p:animEffect>
                                    <p:set>
                                      <p:cBhvr>
                                        <p:cTn id="32" dur="1" fill="hold">
                                          <p:stCondLst>
                                            <p:cond delay="1999"/>
                                          </p:stCondLst>
                                        </p:cTn>
                                        <p:tgtEl>
                                          <p:spTgt spid="5018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grpId="0" nodeType="clickEffect">
                                  <p:stCondLst>
                                    <p:cond delay="0"/>
                                  </p:stCondLst>
                                  <p:childTnLst>
                                    <p:set>
                                      <p:cBhvr>
                                        <p:cTn id="36" dur="1" fill="hold">
                                          <p:stCondLst>
                                            <p:cond delay="0"/>
                                          </p:stCondLst>
                                        </p:cTn>
                                        <p:tgtEl>
                                          <p:spTgt spid="50188"/>
                                        </p:tgtEl>
                                        <p:attrNameLst>
                                          <p:attrName>style.visibility</p:attrName>
                                        </p:attrNameLst>
                                      </p:cBhvr>
                                      <p:to>
                                        <p:strVal val="visible"/>
                                      </p:to>
                                    </p:set>
                                    <p:anim calcmode="lin" valueType="num">
                                      <p:cBhvr>
                                        <p:cTn id="37" dur="500" fill="hold"/>
                                        <p:tgtEl>
                                          <p:spTgt spid="50188"/>
                                        </p:tgtEl>
                                        <p:attrNameLst>
                                          <p:attrName>ppt_w</p:attrName>
                                        </p:attrNameLst>
                                      </p:cBhvr>
                                      <p:tavLst>
                                        <p:tav tm="0">
                                          <p:val>
                                            <p:fltVal val="0"/>
                                          </p:val>
                                        </p:tav>
                                        <p:tav tm="100000">
                                          <p:val>
                                            <p:strVal val="#ppt_w"/>
                                          </p:val>
                                        </p:tav>
                                      </p:tavLst>
                                    </p:anim>
                                    <p:anim calcmode="lin" valueType="num">
                                      <p:cBhvr>
                                        <p:cTn id="38" dur="500" fill="hold"/>
                                        <p:tgtEl>
                                          <p:spTgt spid="50188"/>
                                        </p:tgtEl>
                                        <p:attrNameLst>
                                          <p:attrName>ppt_h</p:attrName>
                                        </p:attrNameLst>
                                      </p:cBhvr>
                                      <p:tavLst>
                                        <p:tav tm="0">
                                          <p:val>
                                            <p:fltVal val="0"/>
                                          </p:val>
                                        </p:tav>
                                        <p:tav tm="100000">
                                          <p:val>
                                            <p:strVal val="#ppt_h"/>
                                          </p:val>
                                        </p:tav>
                                      </p:tavLst>
                                    </p:anim>
                                    <p:animEffect transition="in" filter="fade">
                                      <p:cBhvr>
                                        <p:cTn id="39" dur="500"/>
                                        <p:tgtEl>
                                          <p:spTgt spid="50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bldLvl="0" animBg="1" autoUpdateAnimBg="0"/>
      <p:bldP spid="50183" grpId="0" bldLvl="0" animBg="1" autoUpdateAnimBg="0"/>
      <p:bldP spid="50184" grpId="0" bldLvl="0" animBg="1" autoUpdateAnimBg="0"/>
      <p:bldP spid="50185" grpId="0" bldLvl="0" animBg="1" autoUpdateAnimBg="0"/>
      <p:bldP spid="50186" grpId="0" bldLvl="0" animBg="1" autoUpdateAnimBg="0"/>
      <p:bldP spid="50188" grpId="0" autoUpdateAnimBg="0"/>
      <p:bldP spid="50189" grpId="0" bldLvl="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图片 1" descr="paper.jpg"/>
          <p:cNvPicPr>
            <a:picLocks noChangeAspect="1" noChangeArrowheads="1"/>
          </p:cNvPicPr>
          <p:nvPr/>
        </p:nvPicPr>
        <p:blipFill>
          <a:blip r:embed="rId2"/>
          <a:srcRect/>
          <a:stretch>
            <a:fillRect/>
          </a:stretch>
        </p:blipFill>
        <p:spPr bwMode="auto">
          <a:xfrm>
            <a:off x="-1588" y="1206500"/>
            <a:ext cx="9151938" cy="5499100"/>
          </a:xfrm>
          <a:prstGeom prst="rect">
            <a:avLst/>
          </a:prstGeom>
          <a:noFill/>
          <a:ln w="9525">
            <a:noFill/>
            <a:miter lim="800000"/>
            <a:headEnd/>
            <a:tailEnd/>
          </a:ln>
        </p:spPr>
      </p:pic>
      <p:sp>
        <p:nvSpPr>
          <p:cNvPr id="51203" name="TextBox 6"/>
          <p:cNvSpPr txBox="1">
            <a:spLocks noChangeArrowheads="1"/>
          </p:cNvSpPr>
          <p:nvPr/>
        </p:nvSpPr>
        <p:spPr bwMode="auto">
          <a:xfrm>
            <a:off x="323850" y="260350"/>
            <a:ext cx="7416800" cy="579438"/>
          </a:xfrm>
          <a:prstGeom prst="rect">
            <a:avLst/>
          </a:prstGeom>
          <a:noFill/>
          <a:ln w="9525">
            <a:noFill/>
            <a:miter lim="800000"/>
            <a:headEnd/>
            <a:tailEnd/>
          </a:ln>
        </p:spPr>
        <p:txBody>
          <a:bodyPr>
            <a:spAutoFit/>
          </a:bodyPr>
          <a:lstStyle/>
          <a:p>
            <a:pPr fontAlgn="auto">
              <a:spcBef>
                <a:spcPts val="0"/>
              </a:spcBef>
              <a:spcAft>
                <a:spcPts val="0"/>
              </a:spcAft>
              <a:defRPr/>
            </a:pPr>
            <a:r>
              <a:rPr lang="en-US" sz="3200" b="1">
                <a:solidFill>
                  <a:srgbClr val="31859C"/>
                </a:solidFill>
                <a:effectLst>
                  <a:outerShdw blurRad="38100" dist="38100" dir="2700000" algn="tl">
                    <a:srgbClr val="C0C0C0"/>
                  </a:outerShdw>
                </a:effectLst>
                <a:latin typeface="Cooper Black" pitchFamily="18" charset="0"/>
                <a:ea typeface="+mn-ea"/>
              </a:rPr>
              <a:t>Paragraph 3: The centre</a:t>
            </a:r>
            <a:r>
              <a:rPr lang="ja-JP" altLang="en-US" sz="3200" b="1">
                <a:solidFill>
                  <a:srgbClr val="31859C"/>
                </a:solidFill>
                <a:effectLst>
                  <a:outerShdw blurRad="38100" dist="38100" dir="2700000" algn="tl">
                    <a:srgbClr val="C0C0C0"/>
                  </a:outerShdw>
                </a:effectLst>
                <a:latin typeface="Cooper Black" pitchFamily="18" charset="0"/>
                <a:ea typeface="MS PGothic" pitchFamily="34" charset="-128"/>
              </a:rPr>
              <a:t> of France</a:t>
            </a:r>
            <a:endParaRPr lang="en-US" sz="3200" b="1">
              <a:solidFill>
                <a:srgbClr val="31859C"/>
              </a:solidFill>
              <a:effectLst>
                <a:outerShdw blurRad="38100" dist="38100" dir="2700000" algn="tl">
                  <a:srgbClr val="C0C0C0"/>
                </a:outerShdw>
              </a:effectLst>
              <a:latin typeface="Cooper Black" pitchFamily="18" charset="0"/>
              <a:ea typeface="+mn-ea"/>
            </a:endParaRPr>
          </a:p>
        </p:txBody>
      </p:sp>
      <p:sp>
        <p:nvSpPr>
          <p:cNvPr id="62467" name="矩形 4"/>
          <p:cNvSpPr>
            <a:spLocks noChangeArrowheads="1"/>
          </p:cNvSpPr>
          <p:nvPr/>
        </p:nvSpPr>
        <p:spPr bwMode="auto">
          <a:xfrm>
            <a:off x="38100" y="909638"/>
            <a:ext cx="8999538" cy="3017837"/>
          </a:xfrm>
          <a:prstGeom prst="rect">
            <a:avLst/>
          </a:prstGeom>
          <a:noFill/>
          <a:ln w="9525">
            <a:noFill/>
            <a:miter lim="800000"/>
            <a:headEnd/>
            <a:tailEnd/>
          </a:ln>
        </p:spPr>
        <p:txBody>
          <a:bodyPr>
            <a:spAutoFit/>
          </a:bodyPr>
          <a:lstStyle/>
          <a:p>
            <a:pPr>
              <a:lnSpc>
                <a:spcPct val="150000"/>
              </a:lnSpc>
              <a:tabLst>
                <a:tab pos="838200" algn="l"/>
              </a:tabLst>
            </a:pPr>
            <a:r>
              <a:rPr lang="en-US" altLang="zh-CN" sz="3200" b="1">
                <a:solidFill>
                  <a:srgbClr val="000000"/>
                </a:solidFill>
                <a:latin typeface="Times New Roman" pitchFamily="18" charset="0"/>
                <a:cs typeface="Times New Roman" pitchFamily="18" charset="0"/>
              </a:rPr>
              <a:t>“</a:t>
            </a:r>
            <a:r>
              <a:rPr lang="en-US" altLang="zh-CN" sz="3200" b="1">
                <a:latin typeface="Times New Roman" pitchFamily="18" charset="0"/>
                <a:cs typeface="Times New Roman" pitchFamily="18" charset="0"/>
              </a:rPr>
              <a:t>France is very famous for its wine. There are many vineyards in the centre of France and farmers grow grapes to make excellent French wine</a:t>
            </a:r>
            <a:r>
              <a:rPr lang="en-US" altLang="zh-CN" sz="3200" b="1">
                <a:solidFill>
                  <a:srgbClr val="000000"/>
                </a:solidFill>
                <a:latin typeface="Times New Roman" pitchFamily="18" charset="0"/>
                <a:cs typeface="Times New Roman" pitchFamily="18" charset="0"/>
              </a:rPr>
              <a:t>.”</a:t>
            </a:r>
          </a:p>
        </p:txBody>
      </p:sp>
      <p:sp>
        <p:nvSpPr>
          <p:cNvPr id="62468" name="矩形 5"/>
          <p:cNvSpPr>
            <a:spLocks noChangeArrowheads="1"/>
          </p:cNvSpPr>
          <p:nvPr/>
        </p:nvSpPr>
        <p:spPr bwMode="auto">
          <a:xfrm>
            <a:off x="107950" y="3790950"/>
            <a:ext cx="8893175" cy="944563"/>
          </a:xfrm>
          <a:prstGeom prst="rect">
            <a:avLst/>
          </a:prstGeom>
          <a:noFill/>
          <a:ln w="9525">
            <a:noFill/>
            <a:miter lim="800000"/>
            <a:headEnd/>
            <a:tailEnd/>
          </a:ln>
        </p:spPr>
        <p:txBody>
          <a:bodyPr>
            <a:spAutoFit/>
          </a:bodyPr>
          <a:lstStyle/>
          <a:p>
            <a:r>
              <a:rPr lang="en-US" altLang="zh-CN" sz="2800" b="1">
                <a:solidFill>
                  <a:srgbClr val="10253F"/>
                </a:solidFill>
                <a:latin typeface="Bradley Hand ITC"/>
              </a:rPr>
              <a:t>What do French farmers grow in the centre of France?</a:t>
            </a:r>
            <a:endParaRPr lang="zh-CN" altLang="en-US" sz="2800" b="1">
              <a:solidFill>
                <a:srgbClr val="10253F"/>
              </a:solidFill>
              <a:latin typeface="Bradley Hand ITC"/>
            </a:endParaRPr>
          </a:p>
        </p:txBody>
      </p:sp>
      <p:pic>
        <p:nvPicPr>
          <p:cNvPr id="51206" name="图片 6" descr="Loire-valley-france.jpg"/>
          <p:cNvPicPr>
            <a:picLocks noChangeAspect="1" noChangeArrowheads="1"/>
          </p:cNvPicPr>
          <p:nvPr/>
        </p:nvPicPr>
        <p:blipFill>
          <a:blip r:embed="rId3"/>
          <a:srcRect/>
          <a:stretch>
            <a:fillRect/>
          </a:stretch>
        </p:blipFill>
        <p:spPr bwMode="auto">
          <a:xfrm>
            <a:off x="3060700" y="4292600"/>
            <a:ext cx="6102350" cy="3084513"/>
          </a:xfrm>
          <a:prstGeom prst="rect">
            <a:avLst/>
          </a:prstGeom>
          <a:noFill/>
          <a:ln w="9525">
            <a:noFill/>
            <a:miter lim="800000"/>
            <a:headEnd/>
            <a:tailEnd/>
          </a:ln>
        </p:spPr>
      </p:pic>
      <p:sp>
        <p:nvSpPr>
          <p:cNvPr id="51207" name="矩形 7"/>
          <p:cNvSpPr>
            <a:spLocks noChangeArrowheads="1"/>
          </p:cNvSpPr>
          <p:nvPr/>
        </p:nvSpPr>
        <p:spPr bwMode="auto">
          <a:xfrm rot="-878943">
            <a:off x="360363" y="5454650"/>
            <a:ext cx="2619375" cy="1189038"/>
          </a:xfrm>
          <a:prstGeom prst="rect">
            <a:avLst/>
          </a:prstGeom>
          <a:noFill/>
          <a:ln w="9525">
            <a:noFill/>
            <a:miter lim="800000"/>
            <a:headEnd/>
            <a:tailEnd/>
          </a:ln>
        </p:spPr>
        <p:txBody>
          <a:bodyPr>
            <a:spAutoFit/>
          </a:bodyPr>
          <a:lstStyle/>
          <a:p>
            <a:r>
              <a:rPr lang="en-US" altLang="zh-CN" sz="3600" b="1">
                <a:solidFill>
                  <a:srgbClr val="1E1C11"/>
                </a:solidFill>
                <a:latin typeface="French Script MT"/>
              </a:rPr>
              <a:t>Loire Valley</a:t>
            </a:r>
          </a:p>
        </p:txBody>
      </p:sp>
      <p:sp>
        <p:nvSpPr>
          <p:cNvPr id="51208" name="TextBox 8"/>
          <p:cNvSpPr txBox="1">
            <a:spLocks noChangeArrowheads="1"/>
          </p:cNvSpPr>
          <p:nvPr/>
        </p:nvSpPr>
        <p:spPr bwMode="auto">
          <a:xfrm>
            <a:off x="36513" y="4870450"/>
            <a:ext cx="3384550" cy="577850"/>
          </a:xfrm>
          <a:prstGeom prst="rect">
            <a:avLst/>
          </a:prstGeom>
          <a:noFill/>
          <a:ln w="9525">
            <a:noFill/>
            <a:miter lim="800000"/>
            <a:headEnd/>
            <a:tailEnd/>
          </a:ln>
        </p:spPr>
        <p:txBody>
          <a:bodyPr>
            <a:spAutoFit/>
          </a:bodyPr>
          <a:lstStyle/>
          <a:p>
            <a:r>
              <a:rPr lang="en-US" altLang="zh-CN" sz="3200" b="1">
                <a:solidFill>
                  <a:srgbClr val="00B050"/>
                </a:solidFill>
                <a:latin typeface="Calibri" pitchFamily="34" charset="0"/>
              </a:rPr>
              <a:t>They grow grapes.</a:t>
            </a:r>
            <a:endParaRPr lang="zh-CN" altLang="en-US" sz="3200" b="1">
              <a:solidFill>
                <a:srgbClr val="00B05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1207"/>
                                        </p:tgtEl>
                                        <p:attrNameLst>
                                          <p:attrName>style.visibility</p:attrName>
                                        </p:attrNameLst>
                                      </p:cBhvr>
                                      <p:to>
                                        <p:strVal val="visible"/>
                                      </p:to>
                                    </p:set>
                                    <p:anim calcmode="lin" valueType="num">
                                      <p:cBhvr>
                                        <p:cTn id="7" dur="500" fill="hold"/>
                                        <p:tgtEl>
                                          <p:spTgt spid="51207"/>
                                        </p:tgtEl>
                                        <p:attrNameLst>
                                          <p:attrName>ppt_w</p:attrName>
                                        </p:attrNameLst>
                                      </p:cBhvr>
                                      <p:tavLst>
                                        <p:tav tm="0">
                                          <p:val>
                                            <p:fltVal val="0"/>
                                          </p:val>
                                        </p:tav>
                                        <p:tav tm="100000">
                                          <p:val>
                                            <p:strVal val="#ppt_w"/>
                                          </p:val>
                                        </p:tav>
                                      </p:tavLst>
                                    </p:anim>
                                    <p:anim calcmode="lin" valueType="num">
                                      <p:cBhvr>
                                        <p:cTn id="8" dur="500" fill="hold"/>
                                        <p:tgtEl>
                                          <p:spTgt spid="51207"/>
                                        </p:tgtEl>
                                        <p:attrNameLst>
                                          <p:attrName>ppt_h</p:attrName>
                                        </p:attrNameLst>
                                      </p:cBhvr>
                                      <p:tavLst>
                                        <p:tav tm="0">
                                          <p:val>
                                            <p:fltVal val="0"/>
                                          </p:val>
                                        </p:tav>
                                        <p:tav tm="100000">
                                          <p:val>
                                            <p:strVal val="#ppt_h"/>
                                          </p:val>
                                        </p:tav>
                                      </p:tavLst>
                                    </p:anim>
                                    <p:animEffect transition="in" filter="fade">
                                      <p:cBhvr>
                                        <p:cTn id="9" dur="500"/>
                                        <p:tgtEl>
                                          <p:spTgt spid="51207"/>
                                        </p:tgtEl>
                                      </p:cBhvr>
                                    </p:animEffect>
                                  </p:childTnLst>
                                </p:cTn>
                              </p:par>
                              <p:par>
                                <p:cTn id="10" presetID="53" presetClass="entr" presetSubtype="0" fill="hold" nodeType="withEffect">
                                  <p:stCondLst>
                                    <p:cond delay="0"/>
                                  </p:stCondLst>
                                  <p:childTnLst>
                                    <p:set>
                                      <p:cBhvr>
                                        <p:cTn id="11" dur="1" fill="hold">
                                          <p:stCondLst>
                                            <p:cond delay="0"/>
                                          </p:stCondLst>
                                        </p:cTn>
                                        <p:tgtEl>
                                          <p:spTgt spid="51206"/>
                                        </p:tgtEl>
                                        <p:attrNameLst>
                                          <p:attrName>style.visibility</p:attrName>
                                        </p:attrNameLst>
                                      </p:cBhvr>
                                      <p:to>
                                        <p:strVal val="visible"/>
                                      </p:to>
                                    </p:set>
                                    <p:anim calcmode="lin" valueType="num">
                                      <p:cBhvr>
                                        <p:cTn id="12" dur="500" fill="hold"/>
                                        <p:tgtEl>
                                          <p:spTgt spid="51206"/>
                                        </p:tgtEl>
                                        <p:attrNameLst>
                                          <p:attrName>ppt_w</p:attrName>
                                        </p:attrNameLst>
                                      </p:cBhvr>
                                      <p:tavLst>
                                        <p:tav tm="0">
                                          <p:val>
                                            <p:fltVal val="0"/>
                                          </p:val>
                                        </p:tav>
                                        <p:tav tm="100000">
                                          <p:val>
                                            <p:strVal val="#ppt_w"/>
                                          </p:val>
                                        </p:tav>
                                      </p:tavLst>
                                    </p:anim>
                                    <p:anim calcmode="lin" valueType="num">
                                      <p:cBhvr>
                                        <p:cTn id="13" dur="500" fill="hold"/>
                                        <p:tgtEl>
                                          <p:spTgt spid="51206"/>
                                        </p:tgtEl>
                                        <p:attrNameLst>
                                          <p:attrName>ppt_h</p:attrName>
                                        </p:attrNameLst>
                                      </p:cBhvr>
                                      <p:tavLst>
                                        <p:tav tm="0">
                                          <p:val>
                                            <p:fltVal val="0"/>
                                          </p:val>
                                        </p:tav>
                                        <p:tav tm="100000">
                                          <p:val>
                                            <p:strVal val="#ppt_h"/>
                                          </p:val>
                                        </p:tav>
                                      </p:tavLst>
                                    </p:anim>
                                    <p:animEffect transition="in" filter="fade">
                                      <p:cBhvr>
                                        <p:cTn id="14" dur="500"/>
                                        <p:tgtEl>
                                          <p:spTgt spid="51206"/>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51208"/>
                                        </p:tgtEl>
                                        <p:attrNameLst>
                                          <p:attrName>style.visibility</p:attrName>
                                        </p:attrNameLst>
                                      </p:cBhvr>
                                      <p:to>
                                        <p:strVal val="visible"/>
                                      </p:to>
                                    </p:set>
                                    <p:anim calcmode="lin" valueType="num">
                                      <p:cBhvr>
                                        <p:cTn id="18" dur="500" fill="hold"/>
                                        <p:tgtEl>
                                          <p:spTgt spid="51208"/>
                                        </p:tgtEl>
                                        <p:attrNameLst>
                                          <p:attrName>ppt_w</p:attrName>
                                        </p:attrNameLst>
                                      </p:cBhvr>
                                      <p:tavLst>
                                        <p:tav tm="0">
                                          <p:val>
                                            <p:fltVal val="0"/>
                                          </p:val>
                                        </p:tav>
                                        <p:tav tm="100000">
                                          <p:val>
                                            <p:strVal val="#ppt_w"/>
                                          </p:val>
                                        </p:tav>
                                      </p:tavLst>
                                    </p:anim>
                                    <p:anim calcmode="lin" valueType="num">
                                      <p:cBhvr>
                                        <p:cTn id="19" dur="500" fill="hold"/>
                                        <p:tgtEl>
                                          <p:spTgt spid="51208"/>
                                        </p:tgtEl>
                                        <p:attrNameLst>
                                          <p:attrName>ppt_h</p:attrName>
                                        </p:attrNameLst>
                                      </p:cBhvr>
                                      <p:tavLst>
                                        <p:tav tm="0">
                                          <p:val>
                                            <p:fltVal val="0"/>
                                          </p:val>
                                        </p:tav>
                                        <p:tav tm="100000">
                                          <p:val>
                                            <p:strVal val="#ppt_h"/>
                                          </p:val>
                                        </p:tav>
                                      </p:tavLst>
                                    </p:anim>
                                    <p:animEffect transition="in" filter="fade">
                                      <p:cBhvr>
                                        <p:cTn id="20" dur="500"/>
                                        <p:tgtEl>
                                          <p:spTgt spid="51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7" grpId="0" autoUpdateAnimBg="0"/>
      <p:bldP spid="51208"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图片 2" descr="paper.jpg"/>
          <p:cNvPicPr>
            <a:picLocks noChangeAspect="1" noChangeArrowheads="1"/>
          </p:cNvPicPr>
          <p:nvPr/>
        </p:nvPicPr>
        <p:blipFill>
          <a:blip r:embed="rId2"/>
          <a:srcRect/>
          <a:stretch>
            <a:fillRect/>
          </a:stretch>
        </p:blipFill>
        <p:spPr bwMode="auto">
          <a:xfrm>
            <a:off x="-1588" y="1206500"/>
            <a:ext cx="9151938" cy="5499100"/>
          </a:xfrm>
          <a:prstGeom prst="rect">
            <a:avLst/>
          </a:prstGeom>
          <a:noFill/>
          <a:ln w="9525">
            <a:noFill/>
            <a:miter lim="800000"/>
            <a:headEnd/>
            <a:tailEnd/>
          </a:ln>
        </p:spPr>
      </p:pic>
      <p:sp>
        <p:nvSpPr>
          <p:cNvPr id="52227" name="TextBox 6"/>
          <p:cNvSpPr txBox="1">
            <a:spLocks noChangeArrowheads="1"/>
          </p:cNvSpPr>
          <p:nvPr/>
        </p:nvSpPr>
        <p:spPr bwMode="auto">
          <a:xfrm>
            <a:off x="1714500" y="285750"/>
            <a:ext cx="7358063" cy="584200"/>
          </a:xfrm>
          <a:prstGeom prst="rect">
            <a:avLst/>
          </a:prstGeom>
          <a:noFill/>
          <a:ln w="9525">
            <a:noFill/>
            <a:miter lim="800000"/>
            <a:headEnd/>
            <a:tailEnd/>
          </a:ln>
        </p:spPr>
        <p:txBody>
          <a:bodyPr>
            <a:spAutoFit/>
          </a:bodyPr>
          <a:lstStyle/>
          <a:p>
            <a:pPr fontAlgn="auto">
              <a:spcBef>
                <a:spcPts val="0"/>
              </a:spcBef>
              <a:spcAft>
                <a:spcPts val="0"/>
              </a:spcAft>
              <a:defRPr/>
            </a:pPr>
            <a:r>
              <a:rPr lang="en-US" sz="3200" b="1">
                <a:solidFill>
                  <a:srgbClr val="31859C"/>
                </a:solidFill>
                <a:effectLst>
                  <a:outerShdw blurRad="38100" dist="38100" dir="2700000" algn="tl">
                    <a:srgbClr val="C0C0C0"/>
                  </a:outerShdw>
                </a:effectLst>
                <a:latin typeface="Cooper Black" pitchFamily="18" charset="0"/>
                <a:ea typeface="+mn-ea"/>
              </a:rPr>
              <a:t>Paragraph 3: The centre of France</a:t>
            </a:r>
          </a:p>
        </p:txBody>
      </p:sp>
      <p:sp>
        <p:nvSpPr>
          <p:cNvPr id="63491" name="矩形 1"/>
          <p:cNvSpPr>
            <a:spLocks noChangeArrowheads="1"/>
          </p:cNvSpPr>
          <p:nvPr/>
        </p:nvSpPr>
        <p:spPr bwMode="auto">
          <a:xfrm>
            <a:off x="3714750" y="1785938"/>
            <a:ext cx="4281488" cy="1077912"/>
          </a:xfrm>
          <a:prstGeom prst="rect">
            <a:avLst/>
          </a:prstGeom>
          <a:noFill/>
          <a:ln w="9525">
            <a:noFill/>
            <a:miter lim="800000"/>
            <a:headEnd/>
            <a:tailEnd/>
          </a:ln>
        </p:spPr>
        <p:txBody>
          <a:bodyPr>
            <a:spAutoFit/>
          </a:bodyPr>
          <a:lstStyle/>
          <a:p>
            <a:r>
              <a:rPr lang="en-US" altLang="zh-CN" sz="3200" b="1">
                <a:solidFill>
                  <a:srgbClr val="10253F"/>
                </a:solidFill>
                <a:latin typeface="Bradley Hand ITC"/>
              </a:rPr>
              <a:t>What do they use these grapes for?</a:t>
            </a:r>
            <a:endParaRPr lang="zh-CN" altLang="en-US" sz="3200" b="1">
              <a:solidFill>
                <a:srgbClr val="10253F"/>
              </a:solidFill>
              <a:latin typeface="Bradley Hand ITC"/>
            </a:endParaRPr>
          </a:p>
        </p:txBody>
      </p:sp>
      <p:sp>
        <p:nvSpPr>
          <p:cNvPr id="52229" name="矩形 4"/>
          <p:cNvSpPr>
            <a:spLocks noChangeArrowheads="1"/>
          </p:cNvSpPr>
          <p:nvPr/>
        </p:nvSpPr>
        <p:spPr bwMode="auto">
          <a:xfrm>
            <a:off x="3708400" y="3286125"/>
            <a:ext cx="5249863" cy="1066800"/>
          </a:xfrm>
          <a:prstGeom prst="rect">
            <a:avLst/>
          </a:prstGeom>
          <a:noFill/>
          <a:ln w="9525">
            <a:noFill/>
            <a:miter lim="800000"/>
            <a:headEnd/>
            <a:tailEnd/>
          </a:ln>
        </p:spPr>
        <p:txBody>
          <a:bodyPr>
            <a:spAutoFit/>
          </a:bodyPr>
          <a:lstStyle/>
          <a:p>
            <a:r>
              <a:rPr lang="en-US" altLang="zh-CN" sz="3200" b="1">
                <a:solidFill>
                  <a:srgbClr val="C00000"/>
                </a:solidFill>
                <a:latin typeface="Bradley Hand ITC"/>
              </a:rPr>
              <a:t>They use these grapes to make excellent wine.</a:t>
            </a:r>
            <a:endParaRPr lang="zh-CN" altLang="en-US" sz="3200" b="1">
              <a:solidFill>
                <a:srgbClr val="C00000"/>
              </a:solidFill>
              <a:latin typeface="Bradley Hand ITC"/>
            </a:endParaRPr>
          </a:p>
        </p:txBody>
      </p:sp>
      <p:pic>
        <p:nvPicPr>
          <p:cNvPr id="52230" name="Picture 4" descr="french-wine-flag"/>
          <p:cNvPicPr>
            <a:picLocks noChangeAspect="1" noChangeArrowheads="1"/>
          </p:cNvPicPr>
          <p:nvPr/>
        </p:nvPicPr>
        <p:blipFill>
          <a:blip r:embed="rId3"/>
          <a:srcRect/>
          <a:stretch>
            <a:fillRect/>
          </a:stretch>
        </p:blipFill>
        <p:spPr bwMode="auto">
          <a:xfrm>
            <a:off x="214313" y="1785938"/>
            <a:ext cx="3219450" cy="4286250"/>
          </a:xfrm>
          <a:prstGeom prst="rect">
            <a:avLst/>
          </a:prstGeom>
          <a:noFill/>
          <a:ln w="9525">
            <a:noFill/>
            <a:miter lim="800000"/>
            <a:headEnd/>
            <a:tailEnd/>
          </a:ln>
          <a:effectLst>
            <a:outerShdw dist="139700" dir="2700000" algn="ctr" rotWithShape="0">
              <a:srgbClr val="333333">
                <a:alpha val="59999"/>
              </a:srgbClr>
            </a:outerShdw>
          </a:effectLst>
        </p:spPr>
      </p:pic>
      <p:pic>
        <p:nvPicPr>
          <p:cNvPr id="52231" name="图片 6" descr="003.gif"/>
          <p:cNvPicPr>
            <a:picLocks noChangeAspect="1" noChangeArrowheads="1"/>
          </p:cNvPicPr>
          <p:nvPr/>
        </p:nvPicPr>
        <p:blipFill>
          <a:blip r:embed="rId4"/>
          <a:srcRect/>
          <a:stretch>
            <a:fillRect/>
          </a:stretch>
        </p:blipFill>
        <p:spPr bwMode="auto">
          <a:xfrm>
            <a:off x="5214938" y="4818063"/>
            <a:ext cx="3214687" cy="2111375"/>
          </a:xfrm>
          <a:prstGeom prst="rect">
            <a:avLst/>
          </a:prstGeom>
          <a:noFill/>
          <a:ln w="9525">
            <a:noFill/>
            <a:miter lim="800000"/>
            <a:headEnd/>
            <a:tailEnd/>
          </a:ln>
          <a:effectLst>
            <a:outerShdw dist="139700" dir="2700000" algn="ctr" rotWithShape="0">
              <a:srgbClr val="333333">
                <a:alpha val="59999"/>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anim calcmode="lin" valueType="num">
                                      <p:cBhvr>
                                        <p:cTn id="7" dur="500" fill="hold"/>
                                        <p:tgtEl>
                                          <p:spTgt spid="52229"/>
                                        </p:tgtEl>
                                        <p:attrNameLst>
                                          <p:attrName>ppt_w</p:attrName>
                                        </p:attrNameLst>
                                      </p:cBhvr>
                                      <p:tavLst>
                                        <p:tav tm="0">
                                          <p:val>
                                            <p:fltVal val="0"/>
                                          </p:val>
                                        </p:tav>
                                        <p:tav tm="100000">
                                          <p:val>
                                            <p:strVal val="#ppt_w"/>
                                          </p:val>
                                        </p:tav>
                                      </p:tavLst>
                                    </p:anim>
                                    <p:anim calcmode="lin" valueType="num">
                                      <p:cBhvr>
                                        <p:cTn id="8" dur="500" fill="hold"/>
                                        <p:tgtEl>
                                          <p:spTgt spid="52229"/>
                                        </p:tgtEl>
                                        <p:attrNameLst>
                                          <p:attrName>ppt_h</p:attrName>
                                        </p:attrNameLst>
                                      </p:cBhvr>
                                      <p:tavLst>
                                        <p:tav tm="0">
                                          <p:val>
                                            <p:fltVal val="0"/>
                                          </p:val>
                                        </p:tav>
                                        <p:tav tm="100000">
                                          <p:val>
                                            <p:strVal val="#ppt_h"/>
                                          </p:val>
                                        </p:tav>
                                      </p:tavLst>
                                    </p:anim>
                                    <p:animEffect transition="in" filter="fade">
                                      <p:cBhvr>
                                        <p:cTn id="9" dur="500"/>
                                        <p:tgtEl>
                                          <p:spTgt spid="52229"/>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52230"/>
                                        </p:tgtEl>
                                        <p:attrNameLst>
                                          <p:attrName>style.visibility</p:attrName>
                                        </p:attrNameLst>
                                      </p:cBhvr>
                                      <p:to>
                                        <p:strVal val="visible"/>
                                      </p:to>
                                    </p:set>
                                    <p:animEffect transition="in" filter="fade">
                                      <p:cBhvr>
                                        <p:cTn id="13" dur="1000"/>
                                        <p:tgtEl>
                                          <p:spTgt spid="52230"/>
                                        </p:tgtEl>
                                      </p:cBhvr>
                                    </p:animEffect>
                                    <p:anim calcmode="lin" valueType="num">
                                      <p:cBhvr>
                                        <p:cTn id="14" dur="1000" fill="hold"/>
                                        <p:tgtEl>
                                          <p:spTgt spid="52230"/>
                                        </p:tgtEl>
                                        <p:attrNameLst>
                                          <p:attrName>ppt_x</p:attrName>
                                        </p:attrNameLst>
                                      </p:cBhvr>
                                      <p:tavLst>
                                        <p:tav tm="0">
                                          <p:val>
                                            <p:strVal val="#ppt_x"/>
                                          </p:val>
                                        </p:tav>
                                        <p:tav tm="100000">
                                          <p:val>
                                            <p:strVal val="#ppt_x"/>
                                          </p:val>
                                        </p:tav>
                                      </p:tavLst>
                                    </p:anim>
                                    <p:anim calcmode="lin" valueType="num">
                                      <p:cBhvr>
                                        <p:cTn id="15" dur="900" decel="100000" fill="hold"/>
                                        <p:tgtEl>
                                          <p:spTgt spid="5223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22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图片 1" descr="paper.jpg"/>
          <p:cNvPicPr>
            <a:picLocks noChangeAspect="1" noChangeArrowheads="1"/>
          </p:cNvPicPr>
          <p:nvPr/>
        </p:nvPicPr>
        <p:blipFill>
          <a:blip r:embed="rId2"/>
          <a:srcRect/>
          <a:stretch>
            <a:fillRect/>
          </a:stretch>
        </p:blipFill>
        <p:spPr bwMode="auto">
          <a:xfrm>
            <a:off x="-1588" y="1206500"/>
            <a:ext cx="9151938" cy="5499100"/>
          </a:xfrm>
          <a:prstGeom prst="rect">
            <a:avLst/>
          </a:prstGeom>
          <a:noFill/>
          <a:ln w="9525">
            <a:noFill/>
            <a:miter lim="800000"/>
            <a:headEnd/>
            <a:tailEnd/>
          </a:ln>
        </p:spPr>
      </p:pic>
      <p:sp>
        <p:nvSpPr>
          <p:cNvPr id="53251" name="TextBox 6"/>
          <p:cNvSpPr txBox="1">
            <a:spLocks noChangeArrowheads="1"/>
          </p:cNvSpPr>
          <p:nvPr/>
        </p:nvSpPr>
        <p:spPr bwMode="auto">
          <a:xfrm>
            <a:off x="323850" y="333375"/>
            <a:ext cx="8748713" cy="577850"/>
          </a:xfrm>
          <a:prstGeom prst="rect">
            <a:avLst/>
          </a:prstGeom>
          <a:noFill/>
          <a:ln w="9525">
            <a:noFill/>
            <a:miter lim="800000"/>
            <a:headEnd/>
            <a:tailEnd/>
          </a:ln>
        </p:spPr>
        <p:txBody>
          <a:bodyPr>
            <a:spAutoFit/>
          </a:bodyPr>
          <a:lstStyle/>
          <a:p>
            <a:pPr fontAlgn="auto">
              <a:spcBef>
                <a:spcPts val="0"/>
              </a:spcBef>
              <a:spcAft>
                <a:spcPts val="0"/>
              </a:spcAft>
              <a:defRPr/>
            </a:pPr>
            <a:r>
              <a:rPr lang="en-US" sz="3200" b="1">
                <a:solidFill>
                  <a:srgbClr val="31859C"/>
                </a:solidFill>
                <a:effectLst>
                  <a:outerShdw blurRad="38100" dist="38100" dir="2700000" algn="tl">
                    <a:srgbClr val="C0C0C0"/>
                  </a:outerShdw>
                </a:effectLst>
                <a:latin typeface="Cooper Black" pitchFamily="18" charset="0"/>
                <a:ea typeface="+mn-ea"/>
              </a:rPr>
              <a:t>Paragraph 4: The south of France</a:t>
            </a:r>
          </a:p>
        </p:txBody>
      </p:sp>
      <p:pic>
        <p:nvPicPr>
          <p:cNvPr id="53252" name="图片 6" descr="mtAlps.gif"/>
          <p:cNvPicPr>
            <a:picLocks noChangeAspect="1" noChangeArrowheads="1"/>
          </p:cNvPicPr>
          <p:nvPr/>
        </p:nvPicPr>
        <p:blipFill>
          <a:blip r:embed="rId3"/>
          <a:srcRect/>
          <a:stretch>
            <a:fillRect/>
          </a:stretch>
        </p:blipFill>
        <p:spPr bwMode="auto">
          <a:xfrm>
            <a:off x="4786313" y="4143375"/>
            <a:ext cx="4076700" cy="2379663"/>
          </a:xfrm>
          <a:prstGeom prst="rect">
            <a:avLst/>
          </a:prstGeom>
          <a:noFill/>
          <a:ln w="9525">
            <a:noFill/>
            <a:miter lim="800000"/>
            <a:headEnd/>
            <a:tailEnd/>
          </a:ln>
          <a:effectLst>
            <a:outerShdw dist="139700" dir="2700000" algn="ctr" rotWithShape="0">
              <a:srgbClr val="333333">
                <a:alpha val="59999"/>
              </a:srgbClr>
            </a:outerShdw>
          </a:effectLst>
        </p:spPr>
      </p:pic>
      <p:sp>
        <p:nvSpPr>
          <p:cNvPr id="64516" name="矩形 4"/>
          <p:cNvSpPr>
            <a:spLocks noChangeArrowheads="1"/>
          </p:cNvSpPr>
          <p:nvPr/>
        </p:nvSpPr>
        <p:spPr bwMode="auto">
          <a:xfrm>
            <a:off x="107950" y="1341438"/>
            <a:ext cx="9036050" cy="4572000"/>
          </a:xfrm>
          <a:prstGeom prst="rect">
            <a:avLst/>
          </a:prstGeom>
          <a:noFill/>
          <a:ln w="9525">
            <a:noFill/>
            <a:miter lim="800000"/>
            <a:headEnd/>
            <a:tailEnd/>
          </a:ln>
        </p:spPr>
        <p:txBody>
          <a:bodyPr>
            <a:spAutoFit/>
          </a:bodyPr>
          <a:lstStyle/>
          <a:p>
            <a:pPr indent="223838">
              <a:lnSpc>
                <a:spcPct val="150000"/>
              </a:lnSpc>
              <a:tabLst>
                <a:tab pos="3675063" algn="l"/>
              </a:tabLst>
            </a:pPr>
            <a:r>
              <a:rPr lang="en-US" altLang="zh-CN" sz="2800" b="1">
                <a:latin typeface="Times New Roman" pitchFamily="18" charset="0"/>
                <a:cs typeface="Times New Roman" pitchFamily="18" charset="0"/>
              </a:rPr>
              <a:t>“The south of France lies on the coast, and it is famous for its wonderful beaches. A French town by the sea is the perfect place for a summer holiday, but if you prefer to visit France in winter, you can try skiing on the mountains in the French Alps.</a:t>
            </a:r>
          </a:p>
          <a:p>
            <a:pPr indent="223838">
              <a:lnSpc>
                <a:spcPct val="150000"/>
              </a:lnSpc>
              <a:tabLst>
                <a:tab pos="3675063" algn="l"/>
              </a:tabLst>
            </a:pPr>
            <a:r>
              <a:rPr lang="en-US" altLang="zh-CN" sz="2800" b="1">
                <a:latin typeface="Times New Roman" pitchFamily="18" charset="0"/>
                <a:cs typeface="Times New Roman" pitchFamily="18" charset="0"/>
              </a:rPr>
              <a:t>France has something for everyone, so why not visit France this year?”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ChangeArrowheads="1"/>
          </p:cNvSpPr>
          <p:nvPr/>
        </p:nvSpPr>
        <p:spPr bwMode="auto">
          <a:xfrm>
            <a:off x="539750" y="620713"/>
            <a:ext cx="2254250" cy="588962"/>
          </a:xfrm>
          <a:prstGeom prst="rect">
            <a:avLst/>
          </a:prstGeom>
          <a:solidFill>
            <a:srgbClr val="FFFF99">
              <a:alpha val="89803"/>
            </a:srgbClr>
          </a:solidFill>
          <a:ln w="9525">
            <a:solidFill>
              <a:srgbClr val="99CC00"/>
            </a:solidFill>
            <a:miter lim="800000"/>
            <a:headEnd/>
            <a:tailEnd/>
          </a:ln>
        </p:spPr>
        <p:txBody>
          <a:bodyPr>
            <a:spAutoFit/>
          </a:bodyPr>
          <a:lstStyle/>
          <a:p>
            <a:r>
              <a:rPr lang="zh-CN" altLang="zh-CN" sz="3200" b="1">
                <a:solidFill>
                  <a:schemeClr val="tx2"/>
                </a:solidFill>
                <a:latin typeface="Times New Roman" pitchFamily="18" charset="0"/>
              </a:rPr>
              <a:t>Grammar</a:t>
            </a:r>
          </a:p>
        </p:txBody>
      </p:sp>
      <p:sp>
        <p:nvSpPr>
          <p:cNvPr id="28674" name="Rectangle 3"/>
          <p:cNvSpPr>
            <a:spLocks noChangeArrowheads="1"/>
          </p:cNvSpPr>
          <p:nvPr/>
        </p:nvSpPr>
        <p:spPr bwMode="auto">
          <a:xfrm>
            <a:off x="539750" y="2565400"/>
            <a:ext cx="2071688" cy="588963"/>
          </a:xfrm>
          <a:prstGeom prst="rect">
            <a:avLst/>
          </a:prstGeom>
          <a:solidFill>
            <a:srgbClr val="FFFF99">
              <a:alpha val="89803"/>
            </a:srgbClr>
          </a:solidFill>
          <a:ln w="9525">
            <a:solidFill>
              <a:srgbClr val="99CC00"/>
            </a:solidFill>
            <a:miter lim="800000"/>
            <a:headEnd/>
            <a:tailEnd/>
          </a:ln>
        </p:spPr>
        <p:txBody>
          <a:bodyPr>
            <a:spAutoFit/>
          </a:bodyPr>
          <a:lstStyle/>
          <a:p>
            <a:pPr>
              <a:spcBef>
                <a:spcPct val="50000"/>
              </a:spcBef>
            </a:pPr>
            <a:r>
              <a:rPr lang="zh-CN" altLang="zh-CN" sz="3200" b="1">
                <a:solidFill>
                  <a:schemeClr val="tx2"/>
                </a:solidFill>
                <a:latin typeface="Times New Roman" pitchFamily="18" charset="0"/>
              </a:rPr>
              <a:t>Speaking</a:t>
            </a:r>
          </a:p>
        </p:txBody>
      </p:sp>
      <p:sp>
        <p:nvSpPr>
          <p:cNvPr id="28675" name="Rectangle 4"/>
          <p:cNvSpPr>
            <a:spLocks noChangeArrowheads="1"/>
          </p:cNvSpPr>
          <p:nvPr/>
        </p:nvSpPr>
        <p:spPr bwMode="auto">
          <a:xfrm>
            <a:off x="539750" y="4652963"/>
            <a:ext cx="1800225" cy="588962"/>
          </a:xfrm>
          <a:prstGeom prst="rect">
            <a:avLst/>
          </a:prstGeom>
          <a:solidFill>
            <a:srgbClr val="FFFF99">
              <a:alpha val="89803"/>
            </a:srgbClr>
          </a:solidFill>
          <a:ln w="9525">
            <a:solidFill>
              <a:srgbClr val="99CC00"/>
            </a:solidFill>
            <a:miter lim="800000"/>
            <a:headEnd/>
            <a:tailEnd/>
          </a:ln>
        </p:spPr>
        <p:txBody>
          <a:bodyPr>
            <a:spAutoFit/>
          </a:bodyPr>
          <a:lstStyle/>
          <a:p>
            <a:r>
              <a:rPr lang="zh-CN" altLang="zh-CN" sz="3200" b="1">
                <a:solidFill>
                  <a:schemeClr val="tx2"/>
                </a:solidFill>
                <a:latin typeface="Times New Roman" pitchFamily="18" charset="0"/>
              </a:rPr>
              <a:t>Writing</a:t>
            </a:r>
          </a:p>
        </p:txBody>
      </p:sp>
      <p:sp>
        <p:nvSpPr>
          <p:cNvPr id="28676" name="Text Box 5"/>
          <p:cNvSpPr txBox="1">
            <a:spLocks noChangeArrowheads="1"/>
          </p:cNvSpPr>
          <p:nvPr/>
        </p:nvSpPr>
        <p:spPr bwMode="auto">
          <a:xfrm>
            <a:off x="466725" y="1268413"/>
            <a:ext cx="7273925" cy="1160462"/>
          </a:xfrm>
          <a:prstGeom prst="rect">
            <a:avLst/>
          </a:prstGeom>
          <a:noFill/>
          <a:ln w="9525">
            <a:noFill/>
            <a:miter lim="800000"/>
            <a:headEnd/>
            <a:tailEnd/>
          </a:ln>
        </p:spPr>
        <p:txBody>
          <a:bodyPr>
            <a:spAutoFit/>
          </a:bodyPr>
          <a:lstStyle/>
          <a:p>
            <a:pPr>
              <a:spcBef>
                <a:spcPct val="50000"/>
              </a:spcBef>
            </a:pPr>
            <a:r>
              <a:rPr lang="zh-CN" altLang="zh-CN" sz="2800" b="1">
                <a:latin typeface="Times New Roman" pitchFamily="18" charset="0"/>
              </a:rPr>
              <a:t>Learn how to use reflexive pronouns.</a:t>
            </a:r>
          </a:p>
          <a:p>
            <a:pPr>
              <a:spcBef>
                <a:spcPct val="50000"/>
              </a:spcBef>
            </a:pPr>
            <a:r>
              <a:rPr lang="zh-CN" altLang="zh-CN" sz="2800" b="1">
                <a:latin typeface="Times New Roman" pitchFamily="18" charset="0"/>
              </a:rPr>
              <a:t>Learn how to use prepositions of position.</a:t>
            </a:r>
          </a:p>
        </p:txBody>
      </p:sp>
      <p:sp>
        <p:nvSpPr>
          <p:cNvPr id="28677" name="Text Box 6"/>
          <p:cNvSpPr txBox="1">
            <a:spLocks noChangeArrowheads="1"/>
          </p:cNvSpPr>
          <p:nvPr/>
        </p:nvSpPr>
        <p:spPr bwMode="auto">
          <a:xfrm>
            <a:off x="468313" y="3357563"/>
            <a:ext cx="8316912" cy="1160462"/>
          </a:xfrm>
          <a:prstGeom prst="rect">
            <a:avLst/>
          </a:prstGeom>
          <a:noFill/>
          <a:ln w="9525">
            <a:noFill/>
            <a:miter lim="800000"/>
            <a:headEnd/>
            <a:tailEnd/>
          </a:ln>
        </p:spPr>
        <p:txBody>
          <a:bodyPr>
            <a:spAutoFit/>
          </a:bodyPr>
          <a:lstStyle/>
          <a:p>
            <a:pPr>
              <a:spcBef>
                <a:spcPct val="50000"/>
              </a:spcBef>
            </a:pPr>
            <a:r>
              <a:rPr lang="zh-CN" altLang="zh-CN" sz="2800" b="1">
                <a:latin typeface="Times New Roman" pitchFamily="18" charset="0"/>
              </a:rPr>
              <a:t>Learn how to say the /bl/, /br/, /fl/, /fr/, /gr/, /kl/, and </a:t>
            </a:r>
          </a:p>
          <a:p>
            <a:pPr>
              <a:spcBef>
                <a:spcPct val="50000"/>
              </a:spcBef>
            </a:pPr>
            <a:r>
              <a:rPr lang="zh-CN" altLang="zh-CN" sz="2800" b="1">
                <a:latin typeface="Times New Roman" pitchFamily="18" charset="0"/>
              </a:rPr>
              <a:t>/kr/ sounds.</a:t>
            </a:r>
          </a:p>
        </p:txBody>
      </p:sp>
      <p:sp>
        <p:nvSpPr>
          <p:cNvPr id="28678" name="Text Box 7"/>
          <p:cNvSpPr txBox="1">
            <a:spLocks noChangeArrowheads="1"/>
          </p:cNvSpPr>
          <p:nvPr/>
        </p:nvSpPr>
        <p:spPr bwMode="auto">
          <a:xfrm>
            <a:off x="468313" y="5302250"/>
            <a:ext cx="4535487" cy="519113"/>
          </a:xfrm>
          <a:prstGeom prst="rect">
            <a:avLst/>
          </a:prstGeom>
          <a:noFill/>
          <a:ln w="9525">
            <a:noFill/>
            <a:miter lim="800000"/>
            <a:headEnd/>
            <a:tailEnd/>
          </a:ln>
        </p:spPr>
        <p:txBody>
          <a:bodyPr>
            <a:spAutoFit/>
          </a:bodyPr>
          <a:lstStyle/>
          <a:p>
            <a:pPr>
              <a:spcBef>
                <a:spcPct val="50000"/>
              </a:spcBef>
            </a:pPr>
            <a:r>
              <a:rPr lang="zh-CN" altLang="zh-CN" sz="2800" b="1">
                <a:latin typeface="Times New Roman" pitchFamily="18" charset="0"/>
              </a:rPr>
              <a:t>Complete a rescue  story.</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图片 1" descr="paper.jpg"/>
          <p:cNvPicPr>
            <a:picLocks noChangeAspect="1" noChangeArrowheads="1"/>
          </p:cNvPicPr>
          <p:nvPr/>
        </p:nvPicPr>
        <p:blipFill>
          <a:blip r:embed="rId2"/>
          <a:srcRect/>
          <a:stretch>
            <a:fillRect/>
          </a:stretch>
        </p:blipFill>
        <p:spPr bwMode="auto">
          <a:xfrm>
            <a:off x="-36513" y="1412875"/>
            <a:ext cx="9151938" cy="5499100"/>
          </a:xfrm>
          <a:prstGeom prst="rect">
            <a:avLst/>
          </a:prstGeom>
          <a:noFill/>
          <a:ln w="9525">
            <a:noFill/>
            <a:miter lim="800000"/>
            <a:headEnd/>
            <a:tailEnd/>
          </a:ln>
        </p:spPr>
      </p:pic>
      <p:sp>
        <p:nvSpPr>
          <p:cNvPr id="54275" name="TextBox 6"/>
          <p:cNvSpPr txBox="1">
            <a:spLocks noChangeArrowheads="1"/>
          </p:cNvSpPr>
          <p:nvPr/>
        </p:nvSpPr>
        <p:spPr bwMode="auto">
          <a:xfrm>
            <a:off x="180975" y="188913"/>
            <a:ext cx="8963025" cy="579437"/>
          </a:xfrm>
          <a:prstGeom prst="rect">
            <a:avLst/>
          </a:prstGeom>
          <a:noFill/>
          <a:ln w="9525">
            <a:noFill/>
            <a:miter lim="800000"/>
            <a:headEnd/>
            <a:tailEnd/>
          </a:ln>
        </p:spPr>
        <p:txBody>
          <a:bodyPr>
            <a:spAutoFit/>
          </a:bodyPr>
          <a:lstStyle/>
          <a:p>
            <a:pPr fontAlgn="auto">
              <a:spcBef>
                <a:spcPts val="0"/>
              </a:spcBef>
              <a:spcAft>
                <a:spcPts val="0"/>
              </a:spcAft>
              <a:defRPr/>
            </a:pPr>
            <a:r>
              <a:rPr lang="en-US" sz="3200" b="1">
                <a:solidFill>
                  <a:srgbClr val="31859C"/>
                </a:solidFill>
                <a:effectLst>
                  <a:outerShdw blurRad="38100" dist="38100" dir="2700000" algn="tl">
                    <a:srgbClr val="C0C0C0"/>
                  </a:outerShdw>
                </a:effectLst>
                <a:latin typeface="Cooper Black" pitchFamily="18" charset="0"/>
                <a:ea typeface="+mn-ea"/>
              </a:rPr>
              <a:t>Paragraph 4: The south of France</a:t>
            </a:r>
          </a:p>
        </p:txBody>
      </p:sp>
      <p:pic>
        <p:nvPicPr>
          <p:cNvPr id="65539" name="图片 3" descr="mtAlps.gif"/>
          <p:cNvPicPr>
            <a:picLocks noChangeAspect="1" noChangeArrowheads="1"/>
          </p:cNvPicPr>
          <p:nvPr/>
        </p:nvPicPr>
        <p:blipFill>
          <a:blip r:embed="rId3"/>
          <a:srcRect/>
          <a:stretch>
            <a:fillRect/>
          </a:stretch>
        </p:blipFill>
        <p:spPr bwMode="auto">
          <a:xfrm>
            <a:off x="6083300" y="4986338"/>
            <a:ext cx="3457575" cy="2268537"/>
          </a:xfrm>
          <a:prstGeom prst="rect">
            <a:avLst/>
          </a:prstGeom>
          <a:noFill/>
          <a:ln w="9525">
            <a:noFill/>
            <a:miter lim="800000"/>
            <a:headEnd/>
            <a:tailEnd/>
          </a:ln>
        </p:spPr>
      </p:pic>
      <p:sp>
        <p:nvSpPr>
          <p:cNvPr id="65540" name="矩形 4"/>
          <p:cNvSpPr>
            <a:spLocks noChangeArrowheads="1"/>
          </p:cNvSpPr>
          <p:nvPr/>
        </p:nvSpPr>
        <p:spPr bwMode="auto">
          <a:xfrm>
            <a:off x="107950" y="836613"/>
            <a:ext cx="9072563" cy="1066800"/>
          </a:xfrm>
          <a:prstGeom prst="rect">
            <a:avLst/>
          </a:prstGeom>
          <a:noFill/>
          <a:ln w="9525">
            <a:noFill/>
            <a:miter lim="800000"/>
            <a:headEnd/>
            <a:tailEnd/>
          </a:ln>
        </p:spPr>
        <p:txBody>
          <a:bodyPr>
            <a:spAutoFit/>
          </a:bodyPr>
          <a:lstStyle/>
          <a:p>
            <a:r>
              <a:rPr lang="en-US" altLang="zh-CN" sz="3200" b="1">
                <a:solidFill>
                  <a:srgbClr val="10253F"/>
                </a:solidFill>
                <a:latin typeface="Bradley Hand ITC"/>
              </a:rPr>
              <a:t>What is the south of France famous for? Why?</a:t>
            </a:r>
            <a:endParaRPr lang="zh-CN" altLang="en-US" sz="3200" b="1">
              <a:solidFill>
                <a:srgbClr val="10253F"/>
              </a:solidFill>
              <a:latin typeface="Bradley Hand ITC"/>
            </a:endParaRPr>
          </a:p>
        </p:txBody>
      </p:sp>
      <p:sp>
        <p:nvSpPr>
          <p:cNvPr id="54278" name="矩形 5"/>
          <p:cNvSpPr>
            <a:spLocks noChangeArrowheads="1"/>
          </p:cNvSpPr>
          <p:nvPr/>
        </p:nvSpPr>
        <p:spPr bwMode="auto">
          <a:xfrm>
            <a:off x="179388" y="1917700"/>
            <a:ext cx="8713787" cy="1066800"/>
          </a:xfrm>
          <a:prstGeom prst="rect">
            <a:avLst/>
          </a:prstGeom>
          <a:noFill/>
          <a:ln w="9525">
            <a:noFill/>
            <a:miter lim="800000"/>
            <a:headEnd/>
            <a:tailEnd/>
          </a:ln>
        </p:spPr>
        <p:txBody>
          <a:bodyPr>
            <a:spAutoFit/>
          </a:bodyPr>
          <a:lstStyle/>
          <a:p>
            <a:r>
              <a:rPr lang="en-US" altLang="zh-CN" sz="3200" b="1">
                <a:solidFill>
                  <a:srgbClr val="C00000"/>
                </a:solidFill>
                <a:latin typeface="Bradley Hand ITC"/>
              </a:rPr>
              <a:t>The south of France is famous for its beaches. Because it lies on the coast.</a:t>
            </a:r>
            <a:endParaRPr lang="zh-CN" altLang="en-US" sz="3200" b="1">
              <a:solidFill>
                <a:srgbClr val="C00000"/>
              </a:solidFill>
              <a:latin typeface="Bradley Hand ITC"/>
            </a:endParaRPr>
          </a:p>
        </p:txBody>
      </p:sp>
      <p:sp>
        <p:nvSpPr>
          <p:cNvPr id="65542" name="矩形 6"/>
          <p:cNvSpPr>
            <a:spLocks noChangeArrowheads="1"/>
          </p:cNvSpPr>
          <p:nvPr/>
        </p:nvSpPr>
        <p:spPr bwMode="auto">
          <a:xfrm>
            <a:off x="396875" y="3070225"/>
            <a:ext cx="6048375" cy="577850"/>
          </a:xfrm>
          <a:prstGeom prst="rect">
            <a:avLst/>
          </a:prstGeom>
          <a:noFill/>
          <a:ln w="9525">
            <a:noFill/>
            <a:miter lim="800000"/>
            <a:headEnd/>
            <a:tailEnd/>
          </a:ln>
        </p:spPr>
        <p:txBody>
          <a:bodyPr>
            <a:spAutoFit/>
          </a:bodyPr>
          <a:lstStyle/>
          <a:p>
            <a:r>
              <a:rPr lang="en-US" altLang="zh-CN" sz="3200" b="1">
                <a:solidFill>
                  <a:srgbClr val="10253F"/>
                </a:solidFill>
                <a:latin typeface="Bradley Hand ITC"/>
              </a:rPr>
              <a:t>What can tourists do there?</a:t>
            </a:r>
            <a:endParaRPr lang="zh-CN" altLang="en-US" sz="3200" b="1">
              <a:solidFill>
                <a:srgbClr val="10253F"/>
              </a:solidFill>
              <a:latin typeface="Bradley Hand ITC"/>
            </a:endParaRPr>
          </a:p>
        </p:txBody>
      </p:sp>
      <p:sp>
        <p:nvSpPr>
          <p:cNvPr id="54280" name="矩形 8"/>
          <p:cNvSpPr>
            <a:spLocks noChangeArrowheads="1"/>
          </p:cNvSpPr>
          <p:nvPr/>
        </p:nvSpPr>
        <p:spPr bwMode="auto">
          <a:xfrm>
            <a:off x="323850" y="3717925"/>
            <a:ext cx="8569325" cy="2528888"/>
          </a:xfrm>
          <a:prstGeom prst="rect">
            <a:avLst/>
          </a:prstGeom>
          <a:noFill/>
          <a:ln w="9525">
            <a:noFill/>
            <a:miter lim="800000"/>
            <a:headEnd/>
            <a:tailEnd/>
          </a:ln>
        </p:spPr>
        <p:txBody>
          <a:bodyPr>
            <a:spAutoFit/>
          </a:bodyPr>
          <a:lstStyle/>
          <a:p>
            <a:r>
              <a:rPr lang="en-US" altLang="zh-CN" sz="3200" b="1">
                <a:solidFill>
                  <a:srgbClr val="C00000"/>
                </a:solidFill>
                <a:latin typeface="Bradley Hand ITC"/>
              </a:rPr>
              <a:t>Tourists can spend summer holidays in a French town by the sea; they can also enjoy skiing on the mountains in the French Alps if they prefer to visit France in winter.</a:t>
            </a:r>
            <a:endParaRPr lang="zh-CN" altLang="en-US" sz="3200" b="1">
              <a:solidFill>
                <a:srgbClr val="C00000"/>
              </a:solidFill>
              <a:latin typeface="Bradley Hand IT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4278"/>
                                        </p:tgtEl>
                                        <p:attrNameLst>
                                          <p:attrName>style.visibility</p:attrName>
                                        </p:attrNameLst>
                                      </p:cBhvr>
                                      <p:to>
                                        <p:strVal val="visible"/>
                                      </p:to>
                                    </p:set>
                                    <p:anim calcmode="lin" valueType="num">
                                      <p:cBhvr>
                                        <p:cTn id="7" dur="500" fill="hold"/>
                                        <p:tgtEl>
                                          <p:spTgt spid="54278"/>
                                        </p:tgtEl>
                                        <p:attrNameLst>
                                          <p:attrName>ppt_w</p:attrName>
                                        </p:attrNameLst>
                                      </p:cBhvr>
                                      <p:tavLst>
                                        <p:tav tm="0">
                                          <p:val>
                                            <p:fltVal val="0"/>
                                          </p:val>
                                        </p:tav>
                                        <p:tav tm="100000">
                                          <p:val>
                                            <p:strVal val="#ppt_w"/>
                                          </p:val>
                                        </p:tav>
                                      </p:tavLst>
                                    </p:anim>
                                    <p:anim calcmode="lin" valueType="num">
                                      <p:cBhvr>
                                        <p:cTn id="8" dur="500" fill="hold"/>
                                        <p:tgtEl>
                                          <p:spTgt spid="54278"/>
                                        </p:tgtEl>
                                        <p:attrNameLst>
                                          <p:attrName>ppt_h</p:attrName>
                                        </p:attrNameLst>
                                      </p:cBhvr>
                                      <p:tavLst>
                                        <p:tav tm="0">
                                          <p:val>
                                            <p:fltVal val="0"/>
                                          </p:val>
                                        </p:tav>
                                        <p:tav tm="100000">
                                          <p:val>
                                            <p:strVal val="#ppt_h"/>
                                          </p:val>
                                        </p:tav>
                                      </p:tavLst>
                                    </p:anim>
                                    <p:animEffect transition="in" filter="fade">
                                      <p:cBhvr>
                                        <p:cTn id="9" dur="500"/>
                                        <p:tgtEl>
                                          <p:spTgt spid="5427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4280"/>
                                        </p:tgtEl>
                                        <p:attrNameLst>
                                          <p:attrName>style.visibility</p:attrName>
                                        </p:attrNameLst>
                                      </p:cBhvr>
                                      <p:to>
                                        <p:strVal val="visible"/>
                                      </p:to>
                                    </p:set>
                                    <p:anim calcmode="lin" valueType="num">
                                      <p:cBhvr>
                                        <p:cTn id="14" dur="500" fill="hold"/>
                                        <p:tgtEl>
                                          <p:spTgt spid="54280"/>
                                        </p:tgtEl>
                                        <p:attrNameLst>
                                          <p:attrName>ppt_w</p:attrName>
                                        </p:attrNameLst>
                                      </p:cBhvr>
                                      <p:tavLst>
                                        <p:tav tm="0">
                                          <p:val>
                                            <p:fltVal val="0"/>
                                          </p:val>
                                        </p:tav>
                                        <p:tav tm="100000">
                                          <p:val>
                                            <p:strVal val="#ppt_w"/>
                                          </p:val>
                                        </p:tav>
                                      </p:tavLst>
                                    </p:anim>
                                    <p:anim calcmode="lin" valueType="num">
                                      <p:cBhvr>
                                        <p:cTn id="15" dur="500" fill="hold"/>
                                        <p:tgtEl>
                                          <p:spTgt spid="54280"/>
                                        </p:tgtEl>
                                        <p:attrNameLst>
                                          <p:attrName>ppt_h</p:attrName>
                                        </p:attrNameLst>
                                      </p:cBhvr>
                                      <p:tavLst>
                                        <p:tav tm="0">
                                          <p:val>
                                            <p:fltVal val="0"/>
                                          </p:val>
                                        </p:tav>
                                        <p:tav tm="100000">
                                          <p:val>
                                            <p:strVal val="#ppt_h"/>
                                          </p:val>
                                        </p:tav>
                                      </p:tavLst>
                                    </p:anim>
                                    <p:animEffect transition="in" filter="fade">
                                      <p:cBhvr>
                                        <p:cTn id="16" dur="500"/>
                                        <p:tgtEl>
                                          <p:spTgt spid="54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autoUpdateAnimBg="0"/>
      <p:bldP spid="54280"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1" name="矩形 5"/>
          <p:cNvSpPr>
            <a:spLocks noChangeArrowheads="1"/>
          </p:cNvSpPr>
          <p:nvPr/>
        </p:nvSpPr>
        <p:spPr bwMode="auto">
          <a:xfrm>
            <a:off x="468313" y="188913"/>
            <a:ext cx="8281987" cy="920750"/>
          </a:xfrm>
          <a:prstGeom prst="rect">
            <a:avLst/>
          </a:prstGeom>
          <a:noFill/>
          <a:ln w="9525">
            <a:noFill/>
            <a:miter lim="800000"/>
            <a:headEnd/>
            <a:tailEnd/>
          </a:ln>
        </p:spPr>
        <p:txBody>
          <a:bodyPr>
            <a:spAutoFit/>
          </a:bodyPr>
          <a:lstStyle/>
          <a:p>
            <a:pPr>
              <a:lnSpc>
                <a:spcPct val="85000"/>
              </a:lnSpc>
            </a:pPr>
            <a:r>
              <a:rPr lang="zh-CN" altLang="en-US" sz="3200" b="1">
                <a:solidFill>
                  <a:srgbClr val="D60093"/>
                </a:solidFill>
              </a:rPr>
              <a:t>Fill in the following table</a:t>
            </a:r>
            <a:r>
              <a:rPr lang="ja-JP" altLang="en-US" sz="3200" b="1">
                <a:solidFill>
                  <a:srgbClr val="D60093"/>
                </a:solidFill>
                <a:ea typeface="MS PGothic" pitchFamily="34" charset="-128"/>
              </a:rPr>
              <a:t> with information from</a:t>
            </a:r>
            <a:r>
              <a:rPr lang="zh-CN" altLang="en-US" sz="3200" b="1">
                <a:solidFill>
                  <a:srgbClr val="D60093"/>
                </a:solidFill>
              </a:rPr>
              <a:t> paragraph 4.</a:t>
            </a:r>
          </a:p>
        </p:txBody>
      </p:sp>
      <p:sp>
        <p:nvSpPr>
          <p:cNvPr id="66562" name="Text Box 3"/>
          <p:cNvSpPr txBox="1">
            <a:spLocks noChangeArrowheads="1"/>
          </p:cNvSpPr>
          <p:nvPr/>
        </p:nvSpPr>
        <p:spPr bwMode="auto">
          <a:xfrm>
            <a:off x="1835150" y="1412875"/>
            <a:ext cx="6408738" cy="1363663"/>
          </a:xfrm>
          <a:prstGeom prst="rect">
            <a:avLst/>
          </a:prstGeom>
          <a:noFill/>
          <a:ln w="28575">
            <a:solidFill>
              <a:srgbClr val="000066"/>
            </a:solidFill>
            <a:miter lim="800000"/>
            <a:headEnd/>
            <a:tailEnd/>
          </a:ln>
        </p:spPr>
        <p:txBody>
          <a:bodyPr>
            <a:spAutoFit/>
          </a:bodyPr>
          <a:lstStyle/>
          <a:p>
            <a:pPr>
              <a:lnSpc>
                <a:spcPct val="85000"/>
              </a:lnSpc>
              <a:spcBef>
                <a:spcPct val="50000"/>
              </a:spcBef>
            </a:pPr>
            <a:r>
              <a:rPr lang="zh-CN" altLang="zh-CN" sz="3200" b="1"/>
              <a:t>The south of France lies ____________. it is famous for its __________________</a:t>
            </a:r>
          </a:p>
        </p:txBody>
      </p:sp>
      <p:sp>
        <p:nvSpPr>
          <p:cNvPr id="55300" name="Text Box 4"/>
          <p:cNvSpPr txBox="1">
            <a:spLocks noChangeArrowheads="1"/>
          </p:cNvSpPr>
          <p:nvPr/>
        </p:nvSpPr>
        <p:spPr bwMode="auto">
          <a:xfrm>
            <a:off x="1908175" y="1844675"/>
            <a:ext cx="2952750" cy="506413"/>
          </a:xfrm>
          <a:prstGeom prst="rect">
            <a:avLst/>
          </a:prstGeom>
          <a:noFill/>
          <a:ln w="9525">
            <a:noFill/>
            <a:miter lim="800000"/>
            <a:headEnd/>
            <a:tailEnd/>
          </a:ln>
        </p:spPr>
        <p:txBody>
          <a:bodyPr>
            <a:spAutoFit/>
          </a:bodyPr>
          <a:lstStyle/>
          <a:p>
            <a:pPr>
              <a:lnSpc>
                <a:spcPct val="85000"/>
              </a:lnSpc>
              <a:spcBef>
                <a:spcPct val="50000"/>
              </a:spcBef>
            </a:pPr>
            <a:r>
              <a:rPr lang="zh-CN" altLang="zh-CN" sz="3200" b="1">
                <a:solidFill>
                  <a:schemeClr val="hlink"/>
                </a:solidFill>
              </a:rPr>
              <a:t>on the coast</a:t>
            </a:r>
          </a:p>
        </p:txBody>
      </p:sp>
      <p:sp>
        <p:nvSpPr>
          <p:cNvPr id="55301" name="Text Box 5"/>
          <p:cNvSpPr txBox="1">
            <a:spLocks noChangeArrowheads="1"/>
          </p:cNvSpPr>
          <p:nvPr/>
        </p:nvSpPr>
        <p:spPr bwMode="auto">
          <a:xfrm>
            <a:off x="2484438" y="2276475"/>
            <a:ext cx="4535487" cy="506413"/>
          </a:xfrm>
          <a:prstGeom prst="rect">
            <a:avLst/>
          </a:prstGeom>
          <a:noFill/>
          <a:ln w="9525">
            <a:noFill/>
            <a:miter lim="800000"/>
            <a:headEnd/>
            <a:tailEnd/>
          </a:ln>
        </p:spPr>
        <p:txBody>
          <a:bodyPr>
            <a:spAutoFit/>
          </a:bodyPr>
          <a:lstStyle/>
          <a:p>
            <a:pPr>
              <a:lnSpc>
                <a:spcPct val="85000"/>
              </a:lnSpc>
              <a:spcBef>
                <a:spcPct val="50000"/>
              </a:spcBef>
            </a:pPr>
            <a:r>
              <a:rPr lang="zh-CN" altLang="zh-CN" sz="3200" b="1">
                <a:solidFill>
                  <a:schemeClr val="hlink"/>
                </a:solidFill>
              </a:rPr>
              <a:t>wonderful beaches</a:t>
            </a:r>
          </a:p>
        </p:txBody>
      </p:sp>
      <p:sp>
        <p:nvSpPr>
          <p:cNvPr id="66565" name="Line 6"/>
          <p:cNvSpPr>
            <a:spLocks noChangeShapeType="1"/>
          </p:cNvSpPr>
          <p:nvPr/>
        </p:nvSpPr>
        <p:spPr bwMode="auto">
          <a:xfrm>
            <a:off x="2700338" y="2997200"/>
            <a:ext cx="0" cy="287338"/>
          </a:xfrm>
          <a:prstGeom prst="line">
            <a:avLst/>
          </a:prstGeom>
          <a:noFill/>
          <a:ln w="28575">
            <a:solidFill>
              <a:srgbClr val="000066"/>
            </a:solidFill>
            <a:round/>
            <a:headEnd/>
            <a:tailEnd/>
          </a:ln>
        </p:spPr>
        <p:txBody>
          <a:bodyPr/>
          <a:lstStyle/>
          <a:p>
            <a:endParaRPr lang="zh-CN" altLang="en-US"/>
          </a:p>
        </p:txBody>
      </p:sp>
      <p:sp>
        <p:nvSpPr>
          <p:cNvPr id="66566" name="Line 7"/>
          <p:cNvSpPr>
            <a:spLocks noChangeShapeType="1"/>
          </p:cNvSpPr>
          <p:nvPr/>
        </p:nvSpPr>
        <p:spPr bwMode="auto">
          <a:xfrm>
            <a:off x="6372225" y="2997200"/>
            <a:ext cx="0" cy="287338"/>
          </a:xfrm>
          <a:prstGeom prst="line">
            <a:avLst/>
          </a:prstGeom>
          <a:noFill/>
          <a:ln w="28575">
            <a:solidFill>
              <a:srgbClr val="000066"/>
            </a:solidFill>
            <a:round/>
            <a:headEnd/>
            <a:tailEnd/>
          </a:ln>
        </p:spPr>
        <p:txBody>
          <a:bodyPr/>
          <a:lstStyle/>
          <a:p>
            <a:endParaRPr lang="zh-CN" altLang="en-US"/>
          </a:p>
        </p:txBody>
      </p:sp>
      <p:sp>
        <p:nvSpPr>
          <p:cNvPr id="66567" name="Text Box 8"/>
          <p:cNvSpPr txBox="1">
            <a:spLocks noChangeArrowheads="1"/>
          </p:cNvSpPr>
          <p:nvPr/>
        </p:nvSpPr>
        <p:spPr bwMode="auto">
          <a:xfrm>
            <a:off x="1331913" y="3303588"/>
            <a:ext cx="2808287" cy="949325"/>
          </a:xfrm>
          <a:prstGeom prst="rect">
            <a:avLst/>
          </a:prstGeom>
          <a:noFill/>
          <a:ln w="28575">
            <a:solidFill>
              <a:srgbClr val="000066"/>
            </a:solidFill>
            <a:miter lim="800000"/>
            <a:headEnd/>
            <a:tailEnd/>
          </a:ln>
        </p:spPr>
        <p:txBody>
          <a:bodyPr>
            <a:spAutoFit/>
          </a:bodyPr>
          <a:lstStyle/>
          <a:p>
            <a:pPr>
              <a:lnSpc>
                <a:spcPct val="85000"/>
              </a:lnSpc>
              <a:spcBef>
                <a:spcPct val="50000"/>
              </a:spcBef>
            </a:pPr>
            <a:r>
              <a:rPr lang="zh-CN" altLang="zh-CN" sz="3200" b="1"/>
              <a:t>for a winter holiday</a:t>
            </a:r>
          </a:p>
        </p:txBody>
      </p:sp>
      <p:sp>
        <p:nvSpPr>
          <p:cNvPr id="66568" name="Text Box 9"/>
          <p:cNvSpPr txBox="1">
            <a:spLocks noChangeArrowheads="1"/>
          </p:cNvSpPr>
          <p:nvPr/>
        </p:nvSpPr>
        <p:spPr bwMode="auto">
          <a:xfrm>
            <a:off x="5076825" y="3284538"/>
            <a:ext cx="3024188" cy="949325"/>
          </a:xfrm>
          <a:prstGeom prst="rect">
            <a:avLst/>
          </a:prstGeom>
          <a:noFill/>
          <a:ln w="28575">
            <a:solidFill>
              <a:srgbClr val="000066"/>
            </a:solidFill>
            <a:miter lim="800000"/>
            <a:headEnd/>
            <a:tailEnd/>
          </a:ln>
        </p:spPr>
        <p:txBody>
          <a:bodyPr>
            <a:spAutoFit/>
          </a:bodyPr>
          <a:lstStyle/>
          <a:p>
            <a:pPr>
              <a:lnSpc>
                <a:spcPct val="85000"/>
              </a:lnSpc>
              <a:spcBef>
                <a:spcPct val="50000"/>
              </a:spcBef>
            </a:pPr>
            <a:r>
              <a:rPr lang="zh-CN" altLang="zh-CN" sz="3200" b="1"/>
              <a:t>for a summer holiday</a:t>
            </a:r>
          </a:p>
        </p:txBody>
      </p:sp>
      <p:sp>
        <p:nvSpPr>
          <p:cNvPr id="66569" name="Line 10"/>
          <p:cNvSpPr>
            <a:spLocks noChangeShapeType="1"/>
          </p:cNvSpPr>
          <p:nvPr/>
        </p:nvSpPr>
        <p:spPr bwMode="auto">
          <a:xfrm>
            <a:off x="2700338" y="4437063"/>
            <a:ext cx="0" cy="144462"/>
          </a:xfrm>
          <a:prstGeom prst="line">
            <a:avLst/>
          </a:prstGeom>
          <a:noFill/>
          <a:ln w="28575">
            <a:solidFill>
              <a:srgbClr val="000066"/>
            </a:solidFill>
            <a:round/>
            <a:headEnd/>
            <a:tailEnd/>
          </a:ln>
        </p:spPr>
        <p:txBody>
          <a:bodyPr/>
          <a:lstStyle/>
          <a:p>
            <a:endParaRPr lang="zh-CN" altLang="en-US"/>
          </a:p>
        </p:txBody>
      </p:sp>
      <p:sp>
        <p:nvSpPr>
          <p:cNvPr id="66570" name="Line 11"/>
          <p:cNvSpPr>
            <a:spLocks noChangeShapeType="1"/>
          </p:cNvSpPr>
          <p:nvPr/>
        </p:nvSpPr>
        <p:spPr bwMode="auto">
          <a:xfrm>
            <a:off x="6372225" y="4437063"/>
            <a:ext cx="0" cy="360362"/>
          </a:xfrm>
          <a:prstGeom prst="line">
            <a:avLst/>
          </a:prstGeom>
          <a:noFill/>
          <a:ln w="28575">
            <a:solidFill>
              <a:srgbClr val="000066"/>
            </a:solidFill>
            <a:round/>
            <a:headEnd/>
            <a:tailEnd/>
          </a:ln>
        </p:spPr>
        <p:txBody>
          <a:bodyPr/>
          <a:lstStyle/>
          <a:p>
            <a:endParaRPr lang="zh-CN" altLang="en-US"/>
          </a:p>
        </p:txBody>
      </p:sp>
      <p:sp>
        <p:nvSpPr>
          <p:cNvPr id="66571" name="Text Box 12"/>
          <p:cNvSpPr txBox="1">
            <a:spLocks noChangeArrowheads="1"/>
          </p:cNvSpPr>
          <p:nvPr/>
        </p:nvSpPr>
        <p:spPr bwMode="auto">
          <a:xfrm>
            <a:off x="827088" y="4581525"/>
            <a:ext cx="3529012" cy="2022475"/>
          </a:xfrm>
          <a:prstGeom prst="rect">
            <a:avLst/>
          </a:prstGeom>
          <a:noFill/>
          <a:ln w="28575">
            <a:solidFill>
              <a:srgbClr val="000066"/>
            </a:solidFill>
            <a:miter lim="800000"/>
            <a:headEnd/>
            <a:tailEnd/>
          </a:ln>
        </p:spPr>
        <p:txBody>
          <a:bodyPr>
            <a:spAutoFit/>
          </a:bodyPr>
          <a:lstStyle/>
          <a:p>
            <a:pPr>
              <a:lnSpc>
                <a:spcPct val="85000"/>
              </a:lnSpc>
              <a:spcBef>
                <a:spcPct val="50000"/>
              </a:spcBef>
            </a:pPr>
            <a:r>
              <a:rPr lang="zh-CN" altLang="zh-CN" sz="3200" b="1"/>
              <a:t>go____________ ______________</a:t>
            </a:r>
          </a:p>
          <a:p>
            <a:pPr>
              <a:lnSpc>
                <a:spcPct val="85000"/>
              </a:lnSpc>
              <a:spcBef>
                <a:spcPct val="50000"/>
              </a:spcBef>
            </a:pPr>
            <a:r>
              <a:rPr lang="zh-CN" altLang="zh-CN" sz="3200" b="1"/>
              <a:t>_____________________</a:t>
            </a:r>
          </a:p>
        </p:txBody>
      </p:sp>
      <p:sp>
        <p:nvSpPr>
          <p:cNvPr id="66572" name="Text Box 13"/>
          <p:cNvSpPr txBox="1">
            <a:spLocks noChangeArrowheads="1"/>
          </p:cNvSpPr>
          <p:nvPr/>
        </p:nvSpPr>
        <p:spPr bwMode="auto">
          <a:xfrm>
            <a:off x="4859338" y="4797425"/>
            <a:ext cx="3529012" cy="1608138"/>
          </a:xfrm>
          <a:prstGeom prst="rect">
            <a:avLst/>
          </a:prstGeom>
          <a:noFill/>
          <a:ln w="28575">
            <a:solidFill>
              <a:srgbClr val="000066"/>
            </a:solidFill>
            <a:miter lim="800000"/>
            <a:headEnd/>
            <a:tailEnd/>
          </a:ln>
        </p:spPr>
        <p:txBody>
          <a:bodyPr>
            <a:spAutoFit/>
          </a:bodyPr>
          <a:lstStyle/>
          <a:p>
            <a:pPr>
              <a:lnSpc>
                <a:spcPct val="85000"/>
              </a:lnSpc>
              <a:spcBef>
                <a:spcPct val="50000"/>
              </a:spcBef>
            </a:pPr>
            <a:r>
              <a:rPr lang="zh-CN" altLang="zh-CN" sz="3200" b="1"/>
              <a:t>stay at a ______________</a:t>
            </a:r>
          </a:p>
          <a:p>
            <a:pPr>
              <a:lnSpc>
                <a:spcPct val="85000"/>
              </a:lnSpc>
              <a:spcBef>
                <a:spcPct val="50000"/>
              </a:spcBef>
            </a:pPr>
            <a:r>
              <a:rPr lang="zh-CN" altLang="zh-CN" sz="3200" b="1"/>
              <a:t>______________</a:t>
            </a:r>
          </a:p>
        </p:txBody>
      </p:sp>
      <p:sp>
        <p:nvSpPr>
          <p:cNvPr id="55310" name="Text Box 14"/>
          <p:cNvSpPr txBox="1">
            <a:spLocks noChangeArrowheads="1"/>
          </p:cNvSpPr>
          <p:nvPr/>
        </p:nvSpPr>
        <p:spPr bwMode="auto">
          <a:xfrm>
            <a:off x="1331913" y="4581525"/>
            <a:ext cx="3168650" cy="920750"/>
          </a:xfrm>
          <a:prstGeom prst="rect">
            <a:avLst/>
          </a:prstGeom>
          <a:noFill/>
          <a:ln w="9525">
            <a:noFill/>
            <a:miter lim="800000"/>
            <a:headEnd/>
            <a:tailEnd/>
          </a:ln>
        </p:spPr>
        <p:txBody>
          <a:bodyPr>
            <a:spAutoFit/>
          </a:bodyPr>
          <a:lstStyle/>
          <a:p>
            <a:pPr>
              <a:lnSpc>
                <a:spcPct val="85000"/>
              </a:lnSpc>
              <a:spcBef>
                <a:spcPct val="50000"/>
              </a:spcBef>
            </a:pPr>
            <a:r>
              <a:rPr lang="zh-CN" altLang="zh-CN" sz="3200" b="1">
                <a:solidFill>
                  <a:schemeClr val="hlink"/>
                </a:solidFill>
              </a:rPr>
              <a:t>skiing on the mountains</a:t>
            </a:r>
          </a:p>
        </p:txBody>
      </p:sp>
      <p:sp>
        <p:nvSpPr>
          <p:cNvPr id="55311" name="Text Box 15"/>
          <p:cNvSpPr txBox="1">
            <a:spLocks noChangeArrowheads="1"/>
          </p:cNvSpPr>
          <p:nvPr/>
        </p:nvSpPr>
        <p:spPr bwMode="auto">
          <a:xfrm>
            <a:off x="900113" y="5661025"/>
            <a:ext cx="3240087" cy="920750"/>
          </a:xfrm>
          <a:prstGeom prst="rect">
            <a:avLst/>
          </a:prstGeom>
          <a:noFill/>
          <a:ln w="9525">
            <a:noFill/>
            <a:miter lim="800000"/>
            <a:headEnd/>
            <a:tailEnd/>
          </a:ln>
        </p:spPr>
        <p:txBody>
          <a:bodyPr>
            <a:spAutoFit/>
          </a:bodyPr>
          <a:lstStyle/>
          <a:p>
            <a:pPr>
              <a:lnSpc>
                <a:spcPct val="85000"/>
              </a:lnSpc>
              <a:spcBef>
                <a:spcPct val="50000"/>
              </a:spcBef>
            </a:pPr>
            <a:r>
              <a:rPr lang="zh-CN" altLang="zh-CN" sz="3200" b="1">
                <a:solidFill>
                  <a:schemeClr val="hlink"/>
                </a:solidFill>
              </a:rPr>
              <a:t>in the French Alps</a:t>
            </a:r>
          </a:p>
        </p:txBody>
      </p:sp>
      <p:sp>
        <p:nvSpPr>
          <p:cNvPr id="55312" name="Text Box 16"/>
          <p:cNvSpPr txBox="1">
            <a:spLocks noChangeArrowheads="1"/>
          </p:cNvSpPr>
          <p:nvPr/>
        </p:nvSpPr>
        <p:spPr bwMode="auto">
          <a:xfrm>
            <a:off x="5003800" y="5229225"/>
            <a:ext cx="3095625" cy="506413"/>
          </a:xfrm>
          <a:prstGeom prst="rect">
            <a:avLst/>
          </a:prstGeom>
          <a:noFill/>
          <a:ln w="9525">
            <a:noFill/>
            <a:miter lim="800000"/>
            <a:headEnd/>
            <a:tailEnd/>
          </a:ln>
        </p:spPr>
        <p:txBody>
          <a:bodyPr>
            <a:spAutoFit/>
          </a:bodyPr>
          <a:lstStyle/>
          <a:p>
            <a:pPr>
              <a:lnSpc>
                <a:spcPct val="85000"/>
              </a:lnSpc>
              <a:spcBef>
                <a:spcPct val="50000"/>
              </a:spcBef>
            </a:pPr>
            <a:r>
              <a:rPr lang="zh-CN" altLang="zh-CN" sz="3200" b="1">
                <a:solidFill>
                  <a:schemeClr val="hlink"/>
                </a:solidFill>
              </a:rPr>
              <a:t>French town</a:t>
            </a:r>
          </a:p>
        </p:txBody>
      </p:sp>
      <p:sp>
        <p:nvSpPr>
          <p:cNvPr id="55313" name="Text Box 17"/>
          <p:cNvSpPr txBox="1">
            <a:spLocks noChangeArrowheads="1"/>
          </p:cNvSpPr>
          <p:nvPr/>
        </p:nvSpPr>
        <p:spPr bwMode="auto">
          <a:xfrm>
            <a:off x="5076825" y="5805488"/>
            <a:ext cx="2590800" cy="506412"/>
          </a:xfrm>
          <a:prstGeom prst="rect">
            <a:avLst/>
          </a:prstGeom>
          <a:noFill/>
          <a:ln w="9525">
            <a:noFill/>
            <a:miter lim="800000"/>
            <a:headEnd/>
            <a:tailEnd/>
          </a:ln>
        </p:spPr>
        <p:txBody>
          <a:bodyPr>
            <a:spAutoFit/>
          </a:bodyPr>
          <a:lstStyle/>
          <a:p>
            <a:pPr>
              <a:lnSpc>
                <a:spcPct val="85000"/>
              </a:lnSpc>
              <a:spcBef>
                <a:spcPct val="50000"/>
              </a:spcBef>
            </a:pPr>
            <a:r>
              <a:rPr lang="zh-CN" altLang="zh-CN" sz="3200" b="1">
                <a:solidFill>
                  <a:schemeClr val="hlink"/>
                </a:solidFill>
              </a:rPr>
              <a:t>by the sea</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box(in)">
                                      <p:cBhvr>
                                        <p:cTn id="7" dur="5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5301"/>
                                        </p:tgtEl>
                                        <p:attrNameLst>
                                          <p:attrName>style.visibility</p:attrName>
                                        </p:attrNameLst>
                                      </p:cBhvr>
                                      <p:to>
                                        <p:strVal val="visible"/>
                                      </p:to>
                                    </p:set>
                                    <p:animEffect transition="in" filter="box(in)">
                                      <p:cBhvr>
                                        <p:cTn id="12" dur="500"/>
                                        <p:tgtEl>
                                          <p:spTgt spid="5530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5310"/>
                                        </p:tgtEl>
                                        <p:attrNameLst>
                                          <p:attrName>style.visibility</p:attrName>
                                        </p:attrNameLst>
                                      </p:cBhvr>
                                      <p:to>
                                        <p:strVal val="visible"/>
                                      </p:to>
                                    </p:set>
                                    <p:animEffect transition="in" filter="box(in)">
                                      <p:cBhvr>
                                        <p:cTn id="17" dur="500"/>
                                        <p:tgtEl>
                                          <p:spTgt spid="55310"/>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55311"/>
                                        </p:tgtEl>
                                        <p:attrNameLst>
                                          <p:attrName>style.visibility</p:attrName>
                                        </p:attrNameLst>
                                      </p:cBhvr>
                                      <p:to>
                                        <p:strVal val="visible"/>
                                      </p:to>
                                    </p:set>
                                    <p:animEffect transition="in" filter="box(in)">
                                      <p:cBhvr>
                                        <p:cTn id="20" dur="500"/>
                                        <p:tgtEl>
                                          <p:spTgt spid="55311"/>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55312"/>
                                        </p:tgtEl>
                                        <p:attrNameLst>
                                          <p:attrName>style.visibility</p:attrName>
                                        </p:attrNameLst>
                                      </p:cBhvr>
                                      <p:to>
                                        <p:strVal val="visible"/>
                                      </p:to>
                                    </p:set>
                                    <p:animEffect transition="in" filter="box(in)">
                                      <p:cBhvr>
                                        <p:cTn id="25" dur="500"/>
                                        <p:tgtEl>
                                          <p:spTgt spid="55312"/>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55313"/>
                                        </p:tgtEl>
                                        <p:attrNameLst>
                                          <p:attrName>style.visibility</p:attrName>
                                        </p:attrNameLst>
                                      </p:cBhvr>
                                      <p:to>
                                        <p:strVal val="visible"/>
                                      </p:to>
                                    </p:set>
                                    <p:animEffect transition="in" filter="box(in)">
                                      <p:cBhvr>
                                        <p:cTn id="28" dur="500"/>
                                        <p:tgtEl>
                                          <p:spTgt spid="55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P spid="55301" grpId="0" autoUpdateAnimBg="0"/>
      <p:bldP spid="55310" grpId="0" autoUpdateAnimBg="0"/>
      <p:bldP spid="55311" grpId="0" autoUpdateAnimBg="0"/>
      <p:bldP spid="55312" grpId="0" autoUpdateAnimBg="0"/>
      <p:bldP spid="55313"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6"/>
          <p:cNvPicPr>
            <a:picLocks noChangeAspect="1" noChangeArrowheads="1"/>
          </p:cNvPicPr>
          <p:nvPr/>
        </p:nvPicPr>
        <p:blipFill>
          <a:blip r:embed="rId3"/>
          <a:srcRect/>
          <a:stretch>
            <a:fillRect/>
          </a:stretch>
        </p:blipFill>
        <p:spPr bwMode="auto">
          <a:xfrm>
            <a:off x="-1588" y="-38100"/>
            <a:ext cx="9151938" cy="6902450"/>
          </a:xfrm>
          <a:prstGeom prst="rect">
            <a:avLst/>
          </a:prstGeom>
          <a:noFill/>
          <a:ln w="9525">
            <a:noFill/>
            <a:miter lim="800000"/>
            <a:headEnd/>
            <a:tailEnd/>
          </a:ln>
        </p:spPr>
      </p:pic>
      <p:pic>
        <p:nvPicPr>
          <p:cNvPr id="67586" name="图片 2" descr="004.gif"/>
          <p:cNvPicPr>
            <a:picLocks noChangeAspect="1" noChangeArrowheads="1"/>
          </p:cNvPicPr>
          <p:nvPr/>
        </p:nvPicPr>
        <p:blipFill>
          <a:blip r:embed="rId4"/>
          <a:srcRect/>
          <a:stretch>
            <a:fillRect/>
          </a:stretch>
        </p:blipFill>
        <p:spPr bwMode="auto">
          <a:xfrm rot="301372">
            <a:off x="6723063" y="3754438"/>
            <a:ext cx="869950" cy="1209675"/>
          </a:xfrm>
          <a:prstGeom prst="rect">
            <a:avLst/>
          </a:prstGeom>
          <a:noFill/>
          <a:ln w="9525">
            <a:noFill/>
            <a:miter lim="800000"/>
            <a:headEnd/>
            <a:tailEnd/>
          </a:ln>
        </p:spPr>
      </p:pic>
      <p:pic>
        <p:nvPicPr>
          <p:cNvPr id="67587" name="图片 5" descr="postit.png"/>
          <p:cNvPicPr>
            <a:picLocks noChangeAspect="1" noChangeArrowheads="1"/>
          </p:cNvPicPr>
          <p:nvPr/>
        </p:nvPicPr>
        <p:blipFill>
          <a:blip r:embed="rId5"/>
          <a:srcRect/>
          <a:stretch>
            <a:fillRect/>
          </a:stretch>
        </p:blipFill>
        <p:spPr bwMode="auto">
          <a:xfrm>
            <a:off x="71438" y="214313"/>
            <a:ext cx="1143000" cy="1143000"/>
          </a:xfrm>
          <a:prstGeom prst="rect">
            <a:avLst/>
          </a:prstGeom>
          <a:noFill/>
          <a:ln w="9525">
            <a:noFill/>
            <a:miter lim="800000"/>
            <a:headEnd/>
            <a:tailEnd/>
          </a:ln>
        </p:spPr>
      </p:pic>
      <p:sp>
        <p:nvSpPr>
          <p:cNvPr id="67588" name="TextBox 6"/>
          <p:cNvSpPr txBox="1">
            <a:spLocks noChangeArrowheads="1"/>
          </p:cNvSpPr>
          <p:nvPr/>
        </p:nvSpPr>
        <p:spPr bwMode="auto">
          <a:xfrm rot="-212941">
            <a:off x="230188" y="595313"/>
            <a:ext cx="803275" cy="523875"/>
          </a:xfrm>
          <a:prstGeom prst="rect">
            <a:avLst/>
          </a:prstGeom>
          <a:noFill/>
          <a:ln w="9525">
            <a:noFill/>
            <a:miter lim="800000"/>
            <a:headEnd/>
            <a:tailEnd/>
          </a:ln>
        </p:spPr>
        <p:txBody>
          <a:bodyPr>
            <a:spAutoFit/>
          </a:bodyPr>
          <a:lstStyle/>
          <a:p>
            <a:pPr algn="ctr"/>
            <a:r>
              <a:rPr lang="en-US" altLang="zh-CN" sz="2800" b="1" i="1">
                <a:solidFill>
                  <a:srgbClr val="002060"/>
                </a:solidFill>
                <a:latin typeface="Bradley Hand ITC"/>
              </a:rPr>
              <a:t>6</a:t>
            </a:r>
            <a:endParaRPr lang="zh-CN" altLang="en-US" sz="1400" b="1" i="1">
              <a:solidFill>
                <a:srgbClr val="002060"/>
              </a:solidFill>
              <a:latin typeface="Bradley Hand ITC"/>
            </a:endParaRPr>
          </a:p>
        </p:txBody>
      </p:sp>
      <p:sp>
        <p:nvSpPr>
          <p:cNvPr id="56326" name="TextBox 6"/>
          <p:cNvSpPr txBox="1">
            <a:spLocks noChangeArrowheads="1"/>
          </p:cNvSpPr>
          <p:nvPr/>
        </p:nvSpPr>
        <p:spPr bwMode="auto">
          <a:xfrm>
            <a:off x="1285875" y="357188"/>
            <a:ext cx="7143750" cy="64611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Repeat after the tape</a:t>
            </a:r>
          </a:p>
        </p:txBody>
      </p:sp>
      <p:pic>
        <p:nvPicPr>
          <p:cNvPr id="56327" name="U2 Reading (2-1).wav">
            <a:hlinkClick r:id="" action="ppaction://media"/>
          </p:cNvPr>
          <p:cNvPicPr>
            <a:picLocks noRot="1" noChangeAspect="1" noChangeArrowheads="1"/>
          </p:cNvPicPr>
          <p:nvPr>
            <a:wavAudioFile r:embed="rId1" name="U2 Reading (2-1).wav"/>
          </p:nvPr>
        </p:nvPicPr>
        <p:blipFill>
          <a:blip r:embed="rId6"/>
          <a:srcRect/>
          <a:stretch>
            <a:fillRect/>
          </a:stretch>
        </p:blipFill>
        <p:spPr bwMode="auto">
          <a:xfrm>
            <a:off x="5929313" y="1785938"/>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632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753" fill="hold"/>
                                        <p:tgtEl>
                                          <p:spTgt spid="56327"/>
                                        </p:tgtEl>
                                      </p:cBhvr>
                                    </p:cmd>
                                  </p:childTnLst>
                                </p:cTn>
                              </p:par>
                            </p:childTnLst>
                          </p:cTn>
                        </p:par>
                      </p:childTnLst>
                    </p:cTn>
                  </p:par>
                </p:childTnLst>
              </p:cTn>
              <p:nextCondLst>
                <p:cond evt="onClick" delay="0">
                  <p:tgtEl>
                    <p:spTgt spid="56327"/>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56327"/>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7"/>
          <p:cNvPicPr>
            <a:picLocks noChangeAspect="1" noChangeArrowheads="1"/>
          </p:cNvPicPr>
          <p:nvPr/>
        </p:nvPicPr>
        <p:blipFill>
          <a:blip r:embed="rId3"/>
          <a:srcRect/>
          <a:stretch>
            <a:fillRect/>
          </a:stretch>
        </p:blipFill>
        <p:spPr bwMode="auto">
          <a:xfrm>
            <a:off x="0" y="0"/>
            <a:ext cx="9236075" cy="6858000"/>
          </a:xfrm>
          <a:prstGeom prst="rect">
            <a:avLst/>
          </a:prstGeom>
          <a:noFill/>
          <a:ln w="9525">
            <a:noFill/>
            <a:miter lim="800000"/>
            <a:headEnd/>
            <a:tailEnd/>
          </a:ln>
        </p:spPr>
      </p:pic>
      <p:pic>
        <p:nvPicPr>
          <p:cNvPr id="57347" name="图片 2" descr="003.gif"/>
          <p:cNvPicPr>
            <a:picLocks noChangeAspect="1" noChangeArrowheads="1"/>
          </p:cNvPicPr>
          <p:nvPr/>
        </p:nvPicPr>
        <p:blipFill>
          <a:blip r:embed="rId4"/>
          <a:srcRect/>
          <a:stretch>
            <a:fillRect/>
          </a:stretch>
        </p:blipFill>
        <p:spPr bwMode="auto">
          <a:xfrm>
            <a:off x="6327775" y="5268913"/>
            <a:ext cx="2530475" cy="1660525"/>
          </a:xfrm>
          <a:prstGeom prst="rect">
            <a:avLst/>
          </a:prstGeom>
          <a:noFill/>
          <a:ln w="9525">
            <a:noFill/>
            <a:miter lim="800000"/>
            <a:headEnd/>
            <a:tailEnd/>
          </a:ln>
          <a:effectLst>
            <a:outerShdw dist="139700" dir="2700000" algn="ctr" rotWithShape="0">
              <a:srgbClr val="333333">
                <a:alpha val="59999"/>
              </a:srgbClr>
            </a:outerShdw>
          </a:effectLst>
        </p:spPr>
      </p:pic>
      <p:pic>
        <p:nvPicPr>
          <p:cNvPr id="57348" name="U2 Reading (2-2).wav">
            <a:hlinkClick r:id="" action="ppaction://media"/>
          </p:cNvPr>
          <p:cNvPicPr>
            <a:picLocks noRot="1" noChangeAspect="1" noChangeArrowheads="1"/>
          </p:cNvPicPr>
          <p:nvPr>
            <a:wavAudioFile r:embed="rId1" name="U2 Reading (2-2).wav"/>
          </p:nvPr>
        </p:nvPicPr>
        <p:blipFill>
          <a:blip r:embed="rId5"/>
          <a:srcRect/>
          <a:stretch>
            <a:fillRect/>
          </a:stretch>
        </p:blipFill>
        <p:spPr bwMode="auto">
          <a:xfrm>
            <a:off x="4857750" y="2143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734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124" fill="hold"/>
                                        <p:tgtEl>
                                          <p:spTgt spid="57348"/>
                                        </p:tgtEl>
                                      </p:cBhvr>
                                    </p:cmd>
                                  </p:childTnLst>
                                </p:cTn>
                              </p:par>
                            </p:childTnLst>
                          </p:cTn>
                        </p:par>
                      </p:childTnLst>
                    </p:cTn>
                  </p:par>
                </p:childTnLst>
              </p:cTn>
              <p:nextCondLst>
                <p:cond evt="onClick" delay="0">
                  <p:tgtEl>
                    <p:spTgt spid="57348"/>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5734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流程图: 手动输入 5"/>
          <p:cNvSpPr>
            <a:spLocks noChangeArrowheads="1"/>
          </p:cNvSpPr>
          <p:nvPr/>
        </p:nvSpPr>
        <p:spPr bwMode="auto">
          <a:xfrm>
            <a:off x="0" y="5429250"/>
            <a:ext cx="9144000" cy="1428750"/>
          </a:xfrm>
          <a:prstGeom prst="flowChartManualInput">
            <a:avLst/>
          </a:prstGeom>
          <a:solidFill>
            <a:srgbClr val="93CDDD"/>
          </a:solidFill>
          <a:ln w="25400">
            <a:solidFill>
              <a:srgbClr val="93CDDD"/>
            </a:solidFill>
            <a:miter lim="800000"/>
            <a:headEnd/>
            <a:tailEnd/>
          </a:ln>
        </p:spPr>
        <p:txBody>
          <a:bodyPr anchor="ctr"/>
          <a:lstStyle/>
          <a:p>
            <a:pPr algn="ctr"/>
            <a:endParaRPr lang="zh-CN" altLang="en-US">
              <a:solidFill>
                <a:srgbClr val="FFFFFF"/>
              </a:solidFill>
              <a:latin typeface="Calibri" pitchFamily="34" charset="0"/>
            </a:endParaRPr>
          </a:p>
        </p:txBody>
      </p:sp>
      <p:sp>
        <p:nvSpPr>
          <p:cNvPr id="14339" name="TextBox 6"/>
          <p:cNvSpPr txBox="1">
            <a:spLocks noChangeArrowheads="1"/>
          </p:cNvSpPr>
          <p:nvPr/>
        </p:nvSpPr>
        <p:spPr bwMode="auto">
          <a:xfrm>
            <a:off x="2071688" y="214313"/>
            <a:ext cx="7143750" cy="64611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604A7B"/>
                </a:solidFill>
                <a:effectLst>
                  <a:outerShdw blurRad="38100" dist="38100" dir="2700000" algn="tl">
                    <a:srgbClr val="C0C0C0"/>
                  </a:outerShdw>
                </a:effectLst>
                <a:latin typeface="Cooper Black" pitchFamily="18" charset="0"/>
                <a:ea typeface="+mn-ea"/>
              </a:rPr>
              <a:t>Getting ready</a:t>
            </a:r>
          </a:p>
        </p:txBody>
      </p:sp>
      <p:pic>
        <p:nvPicPr>
          <p:cNvPr id="29699" name="图片 5" descr="postit.png"/>
          <p:cNvPicPr>
            <a:picLocks noChangeAspect="1" noChangeArrowheads="1"/>
          </p:cNvPicPr>
          <p:nvPr/>
        </p:nvPicPr>
        <p:blipFill>
          <a:blip r:embed="rId5"/>
          <a:srcRect/>
          <a:stretch>
            <a:fillRect/>
          </a:stretch>
        </p:blipFill>
        <p:spPr bwMode="auto">
          <a:xfrm>
            <a:off x="142875" y="0"/>
            <a:ext cx="1928813" cy="1928813"/>
          </a:xfrm>
          <a:prstGeom prst="rect">
            <a:avLst/>
          </a:prstGeom>
          <a:noFill/>
          <a:ln w="9525">
            <a:noFill/>
            <a:miter lim="800000"/>
            <a:headEnd/>
            <a:tailEnd/>
          </a:ln>
        </p:spPr>
      </p:pic>
      <p:sp>
        <p:nvSpPr>
          <p:cNvPr id="29700" name="TextBox 6"/>
          <p:cNvSpPr txBox="1">
            <a:spLocks noChangeArrowheads="1"/>
          </p:cNvSpPr>
          <p:nvPr/>
        </p:nvSpPr>
        <p:spPr bwMode="auto">
          <a:xfrm rot="-212941">
            <a:off x="455613" y="612775"/>
            <a:ext cx="1357312"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1</a:t>
            </a:r>
            <a:endParaRPr lang="zh-CN" altLang="en-US" sz="3200" b="1" i="1">
              <a:solidFill>
                <a:srgbClr val="002060"/>
              </a:solidFill>
              <a:latin typeface="Bradley Hand ITC"/>
            </a:endParaRPr>
          </a:p>
        </p:txBody>
      </p:sp>
      <p:sp>
        <p:nvSpPr>
          <p:cNvPr id="14342" name="TextBox 6"/>
          <p:cNvSpPr txBox="1">
            <a:spLocks noChangeArrowheads="1"/>
          </p:cNvSpPr>
          <p:nvPr/>
        </p:nvSpPr>
        <p:spPr bwMode="auto">
          <a:xfrm>
            <a:off x="4000500" y="1214438"/>
            <a:ext cx="4572000" cy="646112"/>
          </a:xfrm>
          <a:prstGeom prst="rect">
            <a:avLst/>
          </a:prstGeom>
          <a:noFill/>
          <a:ln w="9525">
            <a:noFill/>
            <a:miter lim="800000"/>
            <a:headEnd/>
            <a:tailEnd/>
          </a:ln>
        </p:spPr>
        <p:txBody>
          <a:bodyPr>
            <a:spAutoFit/>
          </a:bodyPr>
          <a:lstStyle/>
          <a:p>
            <a:pPr algn="ctr" fontAlgn="auto">
              <a:spcBef>
                <a:spcPts val="0"/>
              </a:spcBef>
              <a:spcAft>
                <a:spcPts val="0"/>
              </a:spcAft>
              <a:defRPr/>
            </a:pPr>
            <a:r>
              <a:rPr lang="en-US" sz="3600" b="1">
                <a:solidFill>
                  <a:schemeClr val="accent2"/>
                </a:solidFill>
                <a:effectLst>
                  <a:outerShdw blurRad="38100" dist="38100" dir="2700000" algn="tl">
                    <a:srgbClr val="C0C0C0"/>
                  </a:outerShdw>
                </a:effectLst>
                <a:latin typeface="Blackadder ITC" pitchFamily="82" charset="0"/>
                <a:ea typeface="+mn-ea"/>
              </a:rPr>
              <a:t>About the </a:t>
            </a:r>
            <a:r>
              <a:rPr lang="en-US" sz="3600" b="1" u="sng">
                <a:solidFill>
                  <a:schemeClr val="accent2"/>
                </a:solidFill>
                <a:effectLst>
                  <a:outerShdw blurRad="38100" dist="38100" dir="2700000" algn="tl">
                    <a:srgbClr val="C0C0C0"/>
                  </a:outerShdw>
                </a:effectLst>
                <a:latin typeface="Blackadder ITC" pitchFamily="82" charset="0"/>
                <a:ea typeface="+mn-ea"/>
              </a:rPr>
              <a:t>tower</a:t>
            </a:r>
            <a:endParaRPr lang="zh-CN" altLang="en-US" sz="3600" b="1" u="sng">
              <a:solidFill>
                <a:schemeClr val="accent2"/>
              </a:solidFill>
              <a:effectLst>
                <a:outerShdw blurRad="38100" dist="38100" dir="2700000" algn="tl">
                  <a:srgbClr val="C0C0C0"/>
                </a:outerShdw>
              </a:effectLst>
              <a:latin typeface="Blackadder ITC" pitchFamily="82" charset="0"/>
              <a:ea typeface="+mn-ea"/>
            </a:endParaRPr>
          </a:p>
        </p:txBody>
      </p:sp>
      <p:sp>
        <p:nvSpPr>
          <p:cNvPr id="14343" name="矩形 7"/>
          <p:cNvSpPr>
            <a:spLocks noChangeArrowheads="1"/>
          </p:cNvSpPr>
          <p:nvPr/>
        </p:nvSpPr>
        <p:spPr bwMode="auto">
          <a:xfrm>
            <a:off x="3924300" y="1844675"/>
            <a:ext cx="4454525" cy="519113"/>
          </a:xfrm>
          <a:prstGeom prst="rect">
            <a:avLst/>
          </a:prstGeom>
          <a:noFill/>
          <a:ln w="9525">
            <a:noFill/>
            <a:miter lim="800000"/>
            <a:headEnd/>
            <a:tailEnd/>
          </a:ln>
        </p:spPr>
        <p:txBody>
          <a:bodyPr wrap="none">
            <a:spAutoFit/>
          </a:bodyPr>
          <a:lstStyle/>
          <a:p>
            <a:r>
              <a:rPr lang="en-US" altLang="zh-CN" sz="2800" b="1">
                <a:latin typeface="Bradley Hand ITC"/>
              </a:rPr>
              <a:t>What is in the picture? </a:t>
            </a:r>
          </a:p>
        </p:txBody>
      </p:sp>
      <p:sp>
        <p:nvSpPr>
          <p:cNvPr id="14344" name="矩形 8"/>
          <p:cNvSpPr>
            <a:spLocks noChangeArrowheads="1"/>
          </p:cNvSpPr>
          <p:nvPr/>
        </p:nvSpPr>
        <p:spPr bwMode="auto">
          <a:xfrm>
            <a:off x="4140200" y="2492375"/>
            <a:ext cx="3952875" cy="519113"/>
          </a:xfrm>
          <a:prstGeom prst="rect">
            <a:avLst/>
          </a:prstGeom>
          <a:noFill/>
          <a:ln w="9525">
            <a:noFill/>
            <a:miter lim="800000"/>
            <a:headEnd/>
            <a:tailEnd/>
          </a:ln>
        </p:spPr>
        <p:txBody>
          <a:bodyPr wrap="none">
            <a:spAutoFit/>
          </a:bodyPr>
          <a:lstStyle/>
          <a:p>
            <a:r>
              <a:rPr lang="en-US" altLang="zh-CN" sz="2800" b="1" u="sng">
                <a:solidFill>
                  <a:srgbClr val="215968"/>
                </a:solidFill>
                <a:latin typeface="Bradley Hand ITC"/>
              </a:rPr>
              <a:t>The Eiffel Tower</a:t>
            </a:r>
            <a:r>
              <a:rPr lang="en-US" altLang="zh-CN" sz="2800" b="1">
                <a:solidFill>
                  <a:srgbClr val="215968"/>
                </a:solidFill>
                <a:latin typeface="Bradley Hand ITC"/>
              </a:rPr>
              <a:t> </a:t>
            </a:r>
            <a:r>
              <a:rPr lang="en-US" altLang="zh-CN" sz="2400" b="1">
                <a:solidFill>
                  <a:srgbClr val="215968"/>
                </a:solidFill>
                <a:latin typeface="Bradley Hand ITC"/>
              </a:rPr>
              <a:t>     .</a:t>
            </a:r>
            <a:endParaRPr lang="zh-CN" altLang="en-US" sz="2400" b="1">
              <a:solidFill>
                <a:srgbClr val="215968"/>
              </a:solidFill>
              <a:latin typeface="Bradley Hand ITC"/>
            </a:endParaRPr>
          </a:p>
        </p:txBody>
      </p:sp>
      <p:sp>
        <p:nvSpPr>
          <p:cNvPr id="14345" name="矩形 9"/>
          <p:cNvSpPr>
            <a:spLocks noChangeArrowheads="1"/>
          </p:cNvSpPr>
          <p:nvPr/>
        </p:nvSpPr>
        <p:spPr bwMode="auto">
          <a:xfrm>
            <a:off x="4251325" y="3152775"/>
            <a:ext cx="2301875" cy="517525"/>
          </a:xfrm>
          <a:prstGeom prst="rect">
            <a:avLst/>
          </a:prstGeom>
          <a:noFill/>
          <a:ln w="9525">
            <a:noFill/>
            <a:miter lim="800000"/>
            <a:headEnd/>
            <a:tailEnd/>
          </a:ln>
        </p:spPr>
        <p:txBody>
          <a:bodyPr wrap="none">
            <a:spAutoFit/>
          </a:bodyPr>
          <a:lstStyle/>
          <a:p>
            <a:r>
              <a:rPr lang="en-US" altLang="zh-CN" sz="2800" b="1">
                <a:latin typeface="Bradley Hand ITC"/>
              </a:rPr>
              <a:t>Where is it?</a:t>
            </a:r>
          </a:p>
        </p:txBody>
      </p:sp>
      <p:sp>
        <p:nvSpPr>
          <p:cNvPr id="14346" name="矩形 10"/>
          <p:cNvSpPr>
            <a:spLocks noChangeArrowheads="1"/>
          </p:cNvSpPr>
          <p:nvPr/>
        </p:nvSpPr>
        <p:spPr bwMode="auto">
          <a:xfrm>
            <a:off x="4284663" y="3717925"/>
            <a:ext cx="3286125" cy="517525"/>
          </a:xfrm>
          <a:prstGeom prst="rect">
            <a:avLst/>
          </a:prstGeom>
          <a:noFill/>
          <a:ln w="9525">
            <a:noFill/>
            <a:miter lim="800000"/>
            <a:headEnd/>
            <a:tailEnd/>
          </a:ln>
        </p:spPr>
        <p:txBody>
          <a:bodyPr wrap="none">
            <a:spAutoFit/>
          </a:bodyPr>
          <a:lstStyle/>
          <a:p>
            <a:r>
              <a:rPr lang="en-US" altLang="zh-CN" sz="2800" b="1">
                <a:solidFill>
                  <a:srgbClr val="215968"/>
                </a:solidFill>
                <a:latin typeface="Bradley Hand ITC"/>
              </a:rPr>
              <a:t>It’s in </a:t>
            </a:r>
            <a:r>
              <a:rPr lang="en-US" altLang="zh-CN" sz="2800" b="1" u="sng">
                <a:solidFill>
                  <a:srgbClr val="215968"/>
                </a:solidFill>
                <a:latin typeface="Bradley Hand ITC"/>
              </a:rPr>
              <a:t>France</a:t>
            </a:r>
            <a:r>
              <a:rPr lang="en-US" altLang="zh-CN" sz="2800" b="1">
                <a:solidFill>
                  <a:srgbClr val="215968"/>
                </a:solidFill>
                <a:latin typeface="Bradley Hand ITC"/>
              </a:rPr>
              <a:t>    </a:t>
            </a:r>
            <a:r>
              <a:rPr lang="en-US" altLang="zh-CN" sz="2400" b="1">
                <a:solidFill>
                  <a:srgbClr val="215968"/>
                </a:solidFill>
                <a:latin typeface="Bradley Hand ITC"/>
              </a:rPr>
              <a:t> .</a:t>
            </a:r>
            <a:endParaRPr lang="zh-CN" altLang="en-US" sz="2400" b="1">
              <a:solidFill>
                <a:srgbClr val="215968"/>
              </a:solidFill>
              <a:latin typeface="Bradley Hand ITC"/>
            </a:endParaRPr>
          </a:p>
        </p:txBody>
      </p:sp>
      <p:sp>
        <p:nvSpPr>
          <p:cNvPr id="14347" name="矩形 13"/>
          <p:cNvSpPr>
            <a:spLocks noChangeArrowheads="1"/>
          </p:cNvSpPr>
          <p:nvPr/>
        </p:nvSpPr>
        <p:spPr bwMode="auto">
          <a:xfrm>
            <a:off x="4286250" y="4429125"/>
            <a:ext cx="4484688" cy="1371600"/>
          </a:xfrm>
          <a:prstGeom prst="rect">
            <a:avLst/>
          </a:prstGeom>
          <a:noFill/>
          <a:ln w="9525">
            <a:noFill/>
            <a:miter lim="800000"/>
            <a:headEnd/>
            <a:tailEnd/>
          </a:ln>
        </p:spPr>
        <p:txBody>
          <a:bodyPr>
            <a:spAutoFit/>
          </a:bodyPr>
          <a:lstStyle/>
          <a:p>
            <a:r>
              <a:rPr lang="en-US" altLang="zh-CN" sz="2800" b="1">
                <a:latin typeface="Bradley Hand ITC"/>
              </a:rPr>
              <a:t>Do you know </a:t>
            </a:r>
            <a:r>
              <a:rPr lang="ja-JP" altLang="en-US" sz="2800" b="1">
                <a:latin typeface="Bradley Hand ITC"/>
                <a:ea typeface="MS PGothic" pitchFamily="34" charset="-128"/>
              </a:rPr>
              <a:t>about </a:t>
            </a:r>
            <a:r>
              <a:rPr lang="en-US" altLang="zh-CN" sz="2800" b="1">
                <a:latin typeface="Bradley Hand ITC"/>
              </a:rPr>
              <a:t>any other famous places in France?</a:t>
            </a:r>
            <a:endParaRPr lang="zh-CN" altLang="en-US" sz="2800" b="1">
              <a:latin typeface="Bradley Hand ITC"/>
            </a:endParaRPr>
          </a:p>
        </p:txBody>
      </p:sp>
      <p:pic>
        <p:nvPicPr>
          <p:cNvPr id="14348" name="Picture 14" descr="http://www.earthinpictures.com/world/france/paris/eiffel_tower.jpg"/>
          <p:cNvPicPr>
            <a:picLocks noChangeAspect="1" noChangeArrowheads="1"/>
          </p:cNvPicPr>
          <p:nvPr/>
        </p:nvPicPr>
        <p:blipFill>
          <a:blip r:embed="rId6"/>
          <a:srcRect/>
          <a:stretch>
            <a:fillRect/>
          </a:stretch>
        </p:blipFill>
        <p:spPr bwMode="auto">
          <a:xfrm>
            <a:off x="1000125" y="1928813"/>
            <a:ext cx="2579688" cy="3582987"/>
          </a:xfrm>
          <a:prstGeom prst="rect">
            <a:avLst/>
          </a:prstGeom>
          <a:noFill/>
          <a:ln w="9525">
            <a:noFill/>
            <a:miter lim="800000"/>
            <a:headEnd/>
            <a:tailEnd/>
          </a:ln>
          <a:effectLst>
            <a:outerShdw dist="304800" dir="3839993" algn="ctr" rotWithShape="0">
              <a:srgbClr val="000000">
                <a:alpha val="34998"/>
              </a:srgbClr>
            </a:outerShdw>
          </a:effectLst>
        </p:spPr>
      </p:pic>
      <p:pic>
        <p:nvPicPr>
          <p:cNvPr id="14349" name="the Eiffel Tower.wav">
            <a:hlinkClick r:id="" action="ppaction://media"/>
          </p:cNvPr>
          <p:cNvPicPr>
            <a:picLocks noRot="1" noChangeAspect="1" noChangeArrowheads="1"/>
          </p:cNvPicPr>
          <p:nvPr>
            <a:wavAudioFile r:embed="rId1" name="the Eiffel Tower.wav"/>
          </p:nvPr>
        </p:nvPicPr>
        <p:blipFill>
          <a:blip r:embed="rId7"/>
          <a:srcRect/>
          <a:stretch>
            <a:fillRect/>
          </a:stretch>
        </p:blipFill>
        <p:spPr bwMode="auto">
          <a:xfrm>
            <a:off x="7019925" y="2492375"/>
            <a:ext cx="304800" cy="304800"/>
          </a:xfrm>
          <a:prstGeom prst="rect">
            <a:avLst/>
          </a:prstGeom>
          <a:noFill/>
          <a:ln w="9525">
            <a:noFill/>
            <a:miter lim="800000"/>
            <a:headEnd/>
            <a:tailEnd/>
          </a:ln>
        </p:spPr>
      </p:pic>
      <p:pic>
        <p:nvPicPr>
          <p:cNvPr id="14350" name="France.wav">
            <a:hlinkClick r:id="" action="ppaction://media"/>
          </p:cNvPr>
          <p:cNvPicPr>
            <a:picLocks noRot="1" noChangeAspect="1" noChangeArrowheads="1"/>
          </p:cNvPicPr>
          <p:nvPr>
            <a:wavAudioFile r:embed="rId2" name="France.wav"/>
          </p:nvPr>
        </p:nvPicPr>
        <p:blipFill>
          <a:blip r:embed="rId7"/>
          <a:srcRect/>
          <a:stretch>
            <a:fillRect/>
          </a:stretch>
        </p:blipFill>
        <p:spPr bwMode="auto">
          <a:xfrm>
            <a:off x="6661150" y="3644900"/>
            <a:ext cx="304800" cy="304800"/>
          </a:xfrm>
          <a:prstGeom prst="rect">
            <a:avLst/>
          </a:prstGeom>
          <a:noFill/>
          <a:ln w="9525">
            <a:noFill/>
            <a:miter lim="800000"/>
            <a:headEnd/>
            <a:tailEnd/>
          </a:ln>
        </p:spPr>
      </p:pic>
      <p:pic>
        <p:nvPicPr>
          <p:cNvPr id="14351" name="U2 tower.wav">
            <a:hlinkClick r:id="" action="ppaction://media"/>
          </p:cNvPr>
          <p:cNvPicPr>
            <a:picLocks noRot="1" noChangeAspect="1" noChangeArrowheads="1"/>
          </p:cNvPicPr>
          <p:nvPr>
            <a:wavAudioFile r:embed="rId3" name="U2 tower.wav"/>
          </p:nvPr>
        </p:nvPicPr>
        <p:blipFill>
          <a:blip r:embed="rId8"/>
          <a:srcRect/>
          <a:stretch>
            <a:fillRect/>
          </a:stretch>
        </p:blipFill>
        <p:spPr bwMode="auto">
          <a:xfrm>
            <a:off x="8461375" y="141287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4348"/>
                                        </p:tgtEl>
                                        <p:attrNameLst>
                                          <p:attrName>style.visibility</p:attrName>
                                        </p:attrNameLst>
                                      </p:cBhvr>
                                      <p:to>
                                        <p:strVal val="visible"/>
                                      </p:to>
                                    </p:set>
                                    <p:anim calcmode="lin" valueType="num">
                                      <p:cBhvr>
                                        <p:cTn id="7" dur="500" fill="hold"/>
                                        <p:tgtEl>
                                          <p:spTgt spid="14348"/>
                                        </p:tgtEl>
                                        <p:attrNameLst>
                                          <p:attrName>ppt_w</p:attrName>
                                        </p:attrNameLst>
                                      </p:cBhvr>
                                      <p:tavLst>
                                        <p:tav tm="0">
                                          <p:val>
                                            <p:fltVal val="0"/>
                                          </p:val>
                                        </p:tav>
                                        <p:tav tm="100000">
                                          <p:val>
                                            <p:strVal val="#ppt_w"/>
                                          </p:val>
                                        </p:tav>
                                      </p:tavLst>
                                    </p:anim>
                                    <p:anim calcmode="lin" valueType="num">
                                      <p:cBhvr>
                                        <p:cTn id="8" dur="500" fill="hold"/>
                                        <p:tgtEl>
                                          <p:spTgt spid="14348"/>
                                        </p:tgtEl>
                                        <p:attrNameLst>
                                          <p:attrName>ppt_h</p:attrName>
                                        </p:attrNameLst>
                                      </p:cBhvr>
                                      <p:tavLst>
                                        <p:tav tm="0">
                                          <p:val>
                                            <p:fltVal val="0"/>
                                          </p:val>
                                        </p:tav>
                                        <p:tav tm="100000">
                                          <p:val>
                                            <p:strVal val="#ppt_h"/>
                                          </p:val>
                                        </p:tav>
                                      </p:tavLst>
                                    </p:anim>
                                    <p:anim calcmode="lin" valueType="num">
                                      <p:cBhvr>
                                        <p:cTn id="9" dur="500" fill="hold"/>
                                        <p:tgtEl>
                                          <p:spTgt spid="14348"/>
                                        </p:tgtEl>
                                        <p:attrNameLst>
                                          <p:attrName>style.rotation</p:attrName>
                                        </p:attrNameLst>
                                      </p:cBhvr>
                                      <p:tavLst>
                                        <p:tav tm="0">
                                          <p:val>
                                            <p:fltVal val="360"/>
                                          </p:val>
                                        </p:tav>
                                        <p:tav tm="100000">
                                          <p:val>
                                            <p:fltVal val="0"/>
                                          </p:val>
                                        </p:tav>
                                      </p:tavLst>
                                    </p:anim>
                                    <p:animEffect transition="in" filter="fade">
                                      <p:cBhvr>
                                        <p:cTn id="10" dur="500"/>
                                        <p:tgtEl>
                                          <p:spTgt spid="1434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3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344"/>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nodeType="afterEffect">
                                  <p:stCondLst>
                                    <p:cond delay="0"/>
                                  </p:stCondLst>
                                  <p:childTnLst>
                                    <p:set>
                                      <p:cBhvr>
                                        <p:cTn id="21" dur="1" fill="hold">
                                          <p:stCondLst>
                                            <p:cond delay="0"/>
                                          </p:stCondLst>
                                        </p:cTn>
                                        <p:tgtEl>
                                          <p:spTgt spid="1434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1434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4346"/>
                                        </p:tgtEl>
                                        <p:attrNameLst>
                                          <p:attrName>style.visibility</p:attrName>
                                        </p:attrNameLst>
                                      </p:cBhvr>
                                      <p:to>
                                        <p:strVal val="visible"/>
                                      </p:to>
                                    </p:set>
                                  </p:childTnLst>
                                </p:cTn>
                              </p:par>
                            </p:childTnLst>
                          </p:cTn>
                        </p:par>
                        <p:par>
                          <p:cTn id="30" fill="hold">
                            <p:stCondLst>
                              <p:cond delay="500"/>
                            </p:stCondLst>
                            <p:childTnLst>
                              <p:par>
                                <p:cTn id="31" presetID="1" presetClass="entr" presetSubtype="0" fill="hold" nodeType="afterEffect">
                                  <p:stCondLst>
                                    <p:cond delay="0"/>
                                  </p:stCondLst>
                                  <p:childTnLst>
                                    <p:set>
                                      <p:cBhvr>
                                        <p:cTn id="32" dur="1" fill="hold">
                                          <p:stCondLst>
                                            <p:cond delay="0"/>
                                          </p:stCondLst>
                                        </p:cTn>
                                        <p:tgtEl>
                                          <p:spTgt spid="1435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43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4349"/>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3949" fill="hold"/>
                                        <p:tgtEl>
                                          <p:spTgt spid="14349"/>
                                        </p:tgtEl>
                                      </p:cBhvr>
                                    </p:cmd>
                                  </p:childTnLst>
                                </p:cTn>
                              </p:par>
                            </p:childTnLst>
                          </p:cTn>
                        </p:par>
                      </p:childTnLst>
                    </p:cTn>
                  </p:par>
                </p:childTnLst>
              </p:cTn>
              <p:nextCondLst>
                <p:cond evt="onClick" delay="0">
                  <p:tgtEl>
                    <p:spTgt spid="14349"/>
                  </p:tgtEl>
                </p:cond>
              </p:nextCondLst>
            </p:seq>
            <p:audio>
              <p:cMediaNode>
                <p:cTn id="42"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14349"/>
                </p:tgtEl>
              </p:cMediaNode>
            </p:audio>
            <p:seq concurrent="1" nextAc="seek">
              <p:cTn id="43" restart="whenNotActive" fill="hold" evtFilter="cancelBubble" nodeType="interactiveSeq">
                <p:stCondLst>
                  <p:cond evt="onClick" delay="0">
                    <p:tgtEl>
                      <p:spTgt spid="14350"/>
                    </p:tgtEl>
                  </p:cond>
                </p:stCondLst>
                <p:endSync evt="end" delay="0">
                  <p:rtn val="all"/>
                </p:endSync>
                <p:childTnLst>
                  <p:par>
                    <p:cTn id="44" fill="hold">
                      <p:stCondLst>
                        <p:cond delay="0"/>
                      </p:stCondLst>
                      <p:childTnLst>
                        <p:par>
                          <p:cTn id="45" fill="hold">
                            <p:stCondLst>
                              <p:cond delay="0"/>
                            </p:stCondLst>
                            <p:childTnLst>
                              <p:par>
                                <p:cTn id="46" presetID="1" presetClass="mediacall" presetSubtype="0" fill="hold" nodeType="clickEffect">
                                  <p:stCondLst>
                                    <p:cond delay="0"/>
                                  </p:stCondLst>
                                  <p:childTnLst>
                                    <p:cmd type="call" cmd="playFrom(0.0)">
                                      <p:cBhvr>
                                        <p:cTn id="47" dur="2310" fill="hold"/>
                                        <p:tgtEl>
                                          <p:spTgt spid="14350"/>
                                        </p:tgtEl>
                                      </p:cBhvr>
                                    </p:cmd>
                                  </p:childTnLst>
                                </p:cTn>
                              </p:par>
                            </p:childTnLst>
                          </p:cTn>
                        </p:par>
                      </p:childTnLst>
                    </p:cTn>
                  </p:par>
                </p:childTnLst>
              </p:cTn>
              <p:nextCondLst>
                <p:cond evt="onClick" delay="0">
                  <p:tgtEl>
                    <p:spTgt spid="14350"/>
                  </p:tgtEl>
                </p:cond>
              </p:nextCondLst>
            </p:seq>
            <p:audio>
              <p:cMediaNode>
                <p:cTn id="48"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14350"/>
                </p:tgtEl>
              </p:cMediaNode>
            </p:audio>
            <p:seq concurrent="1" nextAc="seek">
              <p:cTn id="49" restart="whenNotActive" fill="hold" evtFilter="cancelBubble" nodeType="interactiveSeq">
                <p:stCondLst>
                  <p:cond evt="onClick" delay="0">
                    <p:tgtEl>
                      <p:spTgt spid="14351"/>
                    </p:tgtEl>
                  </p:cond>
                </p:stCondLst>
                <p:endSync evt="end" delay="0">
                  <p:rtn val="all"/>
                </p:endSync>
                <p:childTnLst>
                  <p:par>
                    <p:cTn id="50" fill="hold">
                      <p:stCondLst>
                        <p:cond delay="0"/>
                      </p:stCondLst>
                      <p:childTnLst>
                        <p:par>
                          <p:cTn id="51" fill="hold">
                            <p:stCondLst>
                              <p:cond delay="0"/>
                            </p:stCondLst>
                            <p:childTnLst>
                              <p:par>
                                <p:cTn id="52" presetID="1" presetClass="mediacall" presetSubtype="0" fill="hold" nodeType="clickEffect">
                                  <p:stCondLst>
                                    <p:cond delay="0"/>
                                  </p:stCondLst>
                                  <p:childTnLst>
                                    <p:cmd type="call" cmd="playFrom(0.0)">
                                      <p:cBhvr>
                                        <p:cTn id="53" dur="2182" fill="hold"/>
                                        <p:tgtEl>
                                          <p:spTgt spid="14351"/>
                                        </p:tgtEl>
                                      </p:cBhvr>
                                    </p:cmd>
                                  </p:childTnLst>
                                </p:cTn>
                              </p:par>
                            </p:childTnLst>
                          </p:cTn>
                        </p:par>
                      </p:childTnLst>
                    </p:cTn>
                  </p:par>
                </p:childTnLst>
              </p:cTn>
              <p:nextCondLst>
                <p:cond evt="onClick" delay="0">
                  <p:tgtEl>
                    <p:spTgt spid="14351"/>
                  </p:tgtEl>
                </p:cond>
              </p:nextCondLst>
            </p:seq>
            <p:audio>
              <p:cMediaNode>
                <p:cTn id="54"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14351"/>
                </p:tgtEl>
              </p:cMediaNode>
            </p:audio>
          </p:childTnLst>
        </p:cTn>
      </p:par>
    </p:tnLst>
    <p:bldLst>
      <p:bldP spid="14343" grpId="0" autoUpdateAnimBg="0"/>
      <p:bldP spid="14344" grpId="0" autoUpdateAnimBg="0"/>
      <p:bldP spid="14345" grpId="0" autoUpdateAnimBg="0"/>
      <p:bldP spid="14346" grpId="0" autoUpdateAnimBg="0"/>
      <p:bldP spid="14347"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Text Box 2"/>
          <p:cNvSpPr txBox="1">
            <a:spLocks noChangeArrowheads="1"/>
          </p:cNvSpPr>
          <p:nvPr/>
        </p:nvSpPr>
        <p:spPr bwMode="auto">
          <a:xfrm>
            <a:off x="1042988" y="195263"/>
            <a:ext cx="3673475" cy="641350"/>
          </a:xfrm>
          <a:prstGeom prst="rect">
            <a:avLst/>
          </a:prstGeom>
          <a:noFill/>
          <a:ln w="9525">
            <a:noFill/>
            <a:miter lim="800000"/>
            <a:headEnd/>
            <a:tailEnd/>
          </a:ln>
        </p:spPr>
        <p:txBody>
          <a:bodyPr>
            <a:spAutoFit/>
          </a:bodyPr>
          <a:lstStyle/>
          <a:p>
            <a:pPr>
              <a:spcBef>
                <a:spcPct val="50000"/>
              </a:spcBef>
            </a:pPr>
            <a:r>
              <a:rPr lang="zh-CN" altLang="zh-CN" sz="3600" b="1">
                <a:solidFill>
                  <a:schemeClr val="hlink"/>
                </a:solidFill>
              </a:rPr>
              <a:t>Warming up</a:t>
            </a:r>
          </a:p>
        </p:txBody>
      </p:sp>
      <p:pic>
        <p:nvPicPr>
          <p:cNvPr id="15363" name="Picture 3" descr="200781~1"/>
          <p:cNvPicPr>
            <a:picLocks noChangeAspect="1" noChangeArrowheads="1"/>
          </p:cNvPicPr>
          <p:nvPr/>
        </p:nvPicPr>
        <p:blipFill>
          <a:blip r:embed="rId2">
            <a:clrChange>
              <a:clrFrom>
                <a:srgbClr val="FEFEFE"/>
              </a:clrFrom>
              <a:clrTo>
                <a:srgbClr val="FEFEFE">
                  <a:alpha val="0"/>
                </a:srgbClr>
              </a:clrTo>
            </a:clrChange>
          </a:blip>
          <a:srcRect/>
          <a:stretch>
            <a:fillRect/>
          </a:stretch>
        </p:blipFill>
        <p:spPr bwMode="auto">
          <a:xfrm>
            <a:off x="971550" y="1633538"/>
            <a:ext cx="6696075" cy="5014912"/>
          </a:xfrm>
          <a:prstGeom prst="rect">
            <a:avLst/>
          </a:prstGeom>
          <a:noFill/>
          <a:ln w="9525">
            <a:noFill/>
            <a:miter lim="800000"/>
            <a:headEnd/>
            <a:tailEnd/>
          </a:ln>
        </p:spPr>
      </p:pic>
      <p:sp>
        <p:nvSpPr>
          <p:cNvPr id="15364" name="Text Box 4"/>
          <p:cNvSpPr txBox="1">
            <a:spLocks noChangeArrowheads="1"/>
          </p:cNvSpPr>
          <p:nvPr/>
        </p:nvSpPr>
        <p:spPr bwMode="auto">
          <a:xfrm>
            <a:off x="466725" y="981075"/>
            <a:ext cx="2378075" cy="579438"/>
          </a:xfrm>
          <a:prstGeom prst="rect">
            <a:avLst/>
          </a:prstGeom>
          <a:noFill/>
          <a:ln w="9525">
            <a:noFill/>
            <a:miter lim="800000"/>
            <a:headEnd/>
            <a:tailEnd/>
          </a:ln>
        </p:spPr>
        <p:txBody>
          <a:bodyPr>
            <a:spAutoFit/>
          </a:bodyPr>
          <a:lstStyle/>
          <a:p>
            <a:pPr>
              <a:spcBef>
                <a:spcPct val="50000"/>
              </a:spcBef>
            </a:pPr>
            <a:r>
              <a:rPr lang="zh-CN" altLang="zh-CN" sz="3200" b="1">
                <a:solidFill>
                  <a:srgbClr val="6600FF"/>
                </a:solidFill>
                <a:latin typeface="Monotype Corsiva" pitchFamily="66" charset="0"/>
              </a:rPr>
              <a:t>What’s this?</a:t>
            </a:r>
          </a:p>
        </p:txBody>
      </p:sp>
      <p:sp>
        <p:nvSpPr>
          <p:cNvPr id="15365" name="Text Box 5"/>
          <p:cNvSpPr txBox="1">
            <a:spLocks noChangeArrowheads="1"/>
          </p:cNvSpPr>
          <p:nvPr/>
        </p:nvSpPr>
        <p:spPr bwMode="auto">
          <a:xfrm>
            <a:off x="4572000" y="1052513"/>
            <a:ext cx="3529013" cy="579437"/>
          </a:xfrm>
          <a:prstGeom prst="rect">
            <a:avLst/>
          </a:prstGeom>
          <a:noFill/>
          <a:ln w="9525">
            <a:noFill/>
            <a:miter lim="800000"/>
            <a:headEnd/>
            <a:tailEnd/>
          </a:ln>
        </p:spPr>
        <p:txBody>
          <a:bodyPr>
            <a:spAutoFit/>
          </a:bodyPr>
          <a:lstStyle/>
          <a:p>
            <a:pPr>
              <a:spcBef>
                <a:spcPct val="50000"/>
              </a:spcBef>
            </a:pPr>
            <a:r>
              <a:rPr lang="zh-CN" altLang="zh-CN" sz="3200" b="1">
                <a:solidFill>
                  <a:srgbClr val="FF3300"/>
                </a:solidFill>
                <a:latin typeface="Monotype Corsiva" pitchFamily="66" charset="0"/>
              </a:rPr>
              <a:t>It’s a map of France.</a:t>
            </a:r>
          </a:p>
        </p:txBody>
      </p:sp>
      <p:sp>
        <p:nvSpPr>
          <p:cNvPr id="15366" name="Text Box 6"/>
          <p:cNvSpPr txBox="1">
            <a:spLocks noChangeArrowheads="1"/>
          </p:cNvSpPr>
          <p:nvPr/>
        </p:nvSpPr>
        <p:spPr bwMode="auto">
          <a:xfrm>
            <a:off x="755650" y="3573463"/>
            <a:ext cx="7632700" cy="579437"/>
          </a:xfrm>
          <a:prstGeom prst="rect">
            <a:avLst/>
          </a:prstGeom>
          <a:solidFill>
            <a:srgbClr val="009900"/>
          </a:solidFill>
          <a:ln w="9525">
            <a:noFill/>
            <a:miter lim="800000"/>
            <a:headEnd/>
            <a:tailEnd/>
          </a:ln>
        </p:spPr>
        <p:txBody>
          <a:bodyPr>
            <a:spAutoFit/>
          </a:bodyPr>
          <a:lstStyle/>
          <a:p>
            <a:pPr>
              <a:spcBef>
                <a:spcPct val="50000"/>
              </a:spcBef>
            </a:pPr>
            <a:r>
              <a:rPr lang="zh-CN" altLang="zh-CN" sz="3200">
                <a:solidFill>
                  <a:srgbClr val="FFFF00"/>
                </a:solidFill>
                <a:latin typeface="Tahoma" pitchFamily="34" charset="0"/>
              </a:rPr>
              <a:t>How much do you know about France?</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dissolve">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dissolve">
                                      <p:cBhvr>
                                        <p:cTn id="12" dur="500"/>
                                        <p:tgtEl>
                                          <p:spTgt spid="1536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365"/>
                                        </p:tgtEl>
                                        <p:attrNameLst>
                                          <p:attrName>style.visibility</p:attrName>
                                        </p:attrNameLst>
                                      </p:cBhvr>
                                      <p:to>
                                        <p:strVal val="visible"/>
                                      </p:to>
                                    </p:set>
                                    <p:animEffect transition="in" filter="dissolve">
                                      <p:cBhvr>
                                        <p:cTn id="17" dur="500"/>
                                        <p:tgtEl>
                                          <p:spTgt spid="1536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366"/>
                                        </p:tgtEl>
                                        <p:attrNameLst>
                                          <p:attrName>style.visibility</p:attrName>
                                        </p:attrNameLst>
                                      </p:cBhvr>
                                      <p:to>
                                        <p:strVal val="visible"/>
                                      </p:to>
                                    </p:set>
                                    <p:animEffect transition="in" filter="dissolve">
                                      <p:cBhvr>
                                        <p:cTn id="22"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15365" grpId="0" autoUpdateAnimBg="0"/>
      <p:bldP spid="15366"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3"/>
          <a:srcRect/>
          <a:stretch>
            <a:fillRect/>
          </a:stretch>
        </p:blipFill>
        <p:spPr bwMode="auto">
          <a:xfrm>
            <a:off x="-1588" y="19050"/>
            <a:ext cx="9151938" cy="6819900"/>
          </a:xfrm>
          <a:prstGeom prst="rect">
            <a:avLst/>
          </a:prstGeom>
          <a:noFill/>
          <a:ln w="9525">
            <a:noFill/>
            <a:miter lim="800000"/>
            <a:headEnd/>
            <a:tailEnd/>
          </a:ln>
        </p:spPr>
      </p:pic>
      <p:sp>
        <p:nvSpPr>
          <p:cNvPr id="16387" name="椭圆形标注 2"/>
          <p:cNvSpPr>
            <a:spLocks noChangeArrowheads="1"/>
          </p:cNvSpPr>
          <p:nvPr/>
        </p:nvSpPr>
        <p:spPr bwMode="auto">
          <a:xfrm>
            <a:off x="5653088" y="1557338"/>
            <a:ext cx="3024187" cy="1658937"/>
          </a:xfrm>
          <a:prstGeom prst="wedgeEllipseCallout">
            <a:avLst>
              <a:gd name="adj1" fmla="val -89620"/>
              <a:gd name="adj2" fmla="val -12500"/>
            </a:avLst>
          </a:prstGeom>
          <a:solidFill>
            <a:schemeClr val="bg1"/>
          </a:solidFill>
          <a:ln w="57150">
            <a:solidFill>
              <a:srgbClr val="F79646"/>
            </a:solidFill>
            <a:miter lim="800000"/>
            <a:headEnd/>
            <a:tailEnd/>
          </a:ln>
        </p:spPr>
        <p:txBody>
          <a:bodyPr anchor="ctr"/>
          <a:lstStyle/>
          <a:p>
            <a:pPr algn="ctr"/>
            <a:r>
              <a:rPr lang="en-US" altLang="zh-CN" sz="3200" b="1" u="sng">
                <a:solidFill>
                  <a:srgbClr val="000000"/>
                </a:solidFill>
                <a:latin typeface="Calibri" pitchFamily="34" charset="0"/>
              </a:rPr>
              <a:t>the Louvre Museum</a:t>
            </a:r>
            <a:endParaRPr lang="zh-CN" altLang="en-US" sz="3200" b="1" u="sng">
              <a:solidFill>
                <a:srgbClr val="000000"/>
              </a:solidFill>
              <a:latin typeface="Calibri" pitchFamily="34" charset="0"/>
            </a:endParaRPr>
          </a:p>
        </p:txBody>
      </p:sp>
      <p:sp>
        <p:nvSpPr>
          <p:cNvPr id="16388" name="椭圆形标注 3"/>
          <p:cNvSpPr>
            <a:spLocks noChangeArrowheads="1"/>
          </p:cNvSpPr>
          <p:nvPr/>
        </p:nvSpPr>
        <p:spPr bwMode="auto">
          <a:xfrm>
            <a:off x="2987675" y="4078288"/>
            <a:ext cx="2017713" cy="863600"/>
          </a:xfrm>
          <a:prstGeom prst="wedgeEllipseCallout">
            <a:avLst>
              <a:gd name="adj1" fmla="val -75574"/>
              <a:gd name="adj2" fmla="val 33343"/>
            </a:avLst>
          </a:prstGeom>
          <a:solidFill>
            <a:schemeClr val="bg1"/>
          </a:solidFill>
          <a:ln w="25400">
            <a:solidFill>
              <a:schemeClr val="accent2"/>
            </a:solidFill>
            <a:miter lim="800000"/>
            <a:headEnd/>
            <a:tailEnd/>
          </a:ln>
        </p:spPr>
        <p:txBody>
          <a:bodyPr anchor="ctr"/>
          <a:lstStyle/>
          <a:p>
            <a:pPr algn="ctr"/>
            <a:r>
              <a:rPr lang="en-US" altLang="zh-CN" sz="3200" b="1">
                <a:solidFill>
                  <a:srgbClr val="000000"/>
                </a:solidFill>
                <a:latin typeface="Calibri" pitchFamily="34" charset="0"/>
              </a:rPr>
              <a:t>the Eiffel Tower</a:t>
            </a:r>
          </a:p>
        </p:txBody>
      </p:sp>
      <p:sp>
        <p:nvSpPr>
          <p:cNvPr id="16389" name="椭圆形标注 4"/>
          <p:cNvSpPr>
            <a:spLocks noChangeArrowheads="1"/>
          </p:cNvSpPr>
          <p:nvPr/>
        </p:nvSpPr>
        <p:spPr bwMode="auto">
          <a:xfrm>
            <a:off x="3214688" y="0"/>
            <a:ext cx="2857500" cy="1214438"/>
          </a:xfrm>
          <a:prstGeom prst="wedgeEllipseCallout">
            <a:avLst>
              <a:gd name="adj1" fmla="val -86241"/>
              <a:gd name="adj2" fmla="val 64616"/>
            </a:avLst>
          </a:prstGeom>
          <a:solidFill>
            <a:schemeClr val="bg1"/>
          </a:solidFill>
          <a:ln w="38100">
            <a:solidFill>
              <a:srgbClr val="8064A2"/>
            </a:solidFill>
            <a:miter lim="800000"/>
            <a:headEnd/>
            <a:tailEnd/>
          </a:ln>
        </p:spPr>
        <p:txBody>
          <a:bodyPr anchor="ctr"/>
          <a:lstStyle/>
          <a:p>
            <a:pPr algn="ctr"/>
            <a:r>
              <a:rPr lang="en-US" altLang="zh-CN" sz="2400">
                <a:solidFill>
                  <a:srgbClr val="000000"/>
                </a:solidFill>
                <a:latin typeface="Calibri" pitchFamily="34" charset="0"/>
              </a:rPr>
              <a:t> </a:t>
            </a:r>
            <a:r>
              <a:rPr lang="en-US" altLang="zh-CN" sz="3200" b="1">
                <a:solidFill>
                  <a:srgbClr val="000000"/>
                </a:solidFill>
                <a:latin typeface="Calibri" pitchFamily="34" charset="0"/>
              </a:rPr>
              <a:t>the Arc de Triomphe</a:t>
            </a:r>
            <a:endParaRPr lang="zh-CN" altLang="en-US" sz="3200" b="1">
              <a:solidFill>
                <a:srgbClr val="000000"/>
              </a:solidFill>
              <a:latin typeface="Calibri" pitchFamily="34" charset="0"/>
            </a:endParaRPr>
          </a:p>
        </p:txBody>
      </p:sp>
      <p:sp>
        <p:nvSpPr>
          <p:cNvPr id="16390" name="TextBox 6"/>
          <p:cNvSpPr txBox="1">
            <a:spLocks noChangeArrowheads="1"/>
          </p:cNvSpPr>
          <p:nvPr/>
        </p:nvSpPr>
        <p:spPr bwMode="auto">
          <a:xfrm>
            <a:off x="7143750" y="5581650"/>
            <a:ext cx="1357313" cy="276225"/>
          </a:xfrm>
          <a:prstGeom prst="rect">
            <a:avLst/>
          </a:prstGeom>
          <a:noFill/>
          <a:ln w="9525">
            <a:noFill/>
            <a:miter lim="800000"/>
            <a:headEnd/>
            <a:tailEnd/>
          </a:ln>
        </p:spPr>
        <p:txBody>
          <a:bodyPr>
            <a:spAutoFit/>
          </a:bodyPr>
          <a:lstStyle/>
          <a:p>
            <a:pPr algn="ctr"/>
            <a:r>
              <a:rPr lang="en-US" altLang="zh-CN" sz="1200" b="1">
                <a:solidFill>
                  <a:srgbClr val="000000"/>
                </a:solidFill>
                <a:latin typeface="Calibri" pitchFamily="34" charset="0"/>
              </a:rPr>
              <a:t>Disneyland Paris</a:t>
            </a:r>
            <a:endParaRPr lang="zh-CN" altLang="en-US" sz="1200" b="1">
              <a:solidFill>
                <a:srgbClr val="000000"/>
              </a:solidFill>
              <a:latin typeface="Calibri" pitchFamily="34" charset="0"/>
            </a:endParaRPr>
          </a:p>
        </p:txBody>
      </p:sp>
      <p:sp>
        <p:nvSpPr>
          <p:cNvPr id="16391" name="椭圆形标注 7"/>
          <p:cNvSpPr>
            <a:spLocks noChangeArrowheads="1"/>
          </p:cNvSpPr>
          <p:nvPr/>
        </p:nvSpPr>
        <p:spPr bwMode="auto">
          <a:xfrm>
            <a:off x="3132138" y="5286375"/>
            <a:ext cx="3297237" cy="1311275"/>
          </a:xfrm>
          <a:prstGeom prst="wedgeEllipseCallout">
            <a:avLst>
              <a:gd name="adj1" fmla="val 81500"/>
              <a:gd name="adj2" fmla="val -49199"/>
            </a:avLst>
          </a:prstGeom>
          <a:solidFill>
            <a:schemeClr val="bg1"/>
          </a:solidFill>
          <a:ln w="57150">
            <a:solidFill>
              <a:srgbClr val="FF0066"/>
            </a:solidFill>
            <a:miter lim="800000"/>
            <a:headEnd/>
            <a:tailEnd/>
          </a:ln>
        </p:spPr>
        <p:txBody>
          <a:bodyPr anchor="ctr"/>
          <a:lstStyle/>
          <a:p>
            <a:pPr algn="ctr"/>
            <a:r>
              <a:rPr lang="en-US" altLang="zh-CN" sz="3200" b="1">
                <a:solidFill>
                  <a:srgbClr val="000000"/>
                </a:solidFill>
                <a:latin typeface="Calibri" pitchFamily="34" charset="0"/>
              </a:rPr>
              <a:t>Disneyland Paris</a:t>
            </a:r>
            <a:endParaRPr lang="zh-CN" altLang="en-US" sz="3200" b="1">
              <a:solidFill>
                <a:srgbClr val="000000"/>
              </a:solidFill>
              <a:latin typeface="Calibri" pitchFamily="34" charset="0"/>
            </a:endParaRPr>
          </a:p>
        </p:txBody>
      </p:sp>
      <p:sp>
        <p:nvSpPr>
          <p:cNvPr id="16392" name="椭圆 8"/>
          <p:cNvSpPr>
            <a:spLocks noChangeArrowheads="1"/>
          </p:cNvSpPr>
          <p:nvPr/>
        </p:nvSpPr>
        <p:spPr bwMode="auto">
          <a:xfrm>
            <a:off x="7143750" y="5500688"/>
            <a:ext cx="1214438" cy="71437"/>
          </a:xfrm>
          <a:prstGeom prst="ellipse">
            <a:avLst/>
          </a:prstGeom>
          <a:solidFill>
            <a:srgbClr val="C3D69B"/>
          </a:solidFill>
          <a:ln w="25400">
            <a:solidFill>
              <a:srgbClr val="C3D69B"/>
            </a:solidFill>
            <a:round/>
            <a:headEnd/>
            <a:tailEnd/>
          </a:ln>
        </p:spPr>
        <p:txBody>
          <a:bodyPr anchor="ctr"/>
          <a:lstStyle/>
          <a:p>
            <a:pPr algn="ctr"/>
            <a:endParaRPr lang="zh-CN" altLang="en-US">
              <a:solidFill>
                <a:srgbClr val="FFFFFF"/>
              </a:solidFill>
              <a:latin typeface="Calibri" pitchFamily="34" charset="0"/>
            </a:endParaRPr>
          </a:p>
        </p:txBody>
      </p:sp>
      <p:pic>
        <p:nvPicPr>
          <p:cNvPr id="16393" name="图片 5" descr="disneylogo.gif"/>
          <p:cNvPicPr>
            <a:picLocks noChangeAspect="1" noChangeArrowheads="1"/>
          </p:cNvPicPr>
          <p:nvPr/>
        </p:nvPicPr>
        <p:blipFill>
          <a:blip r:embed="rId4"/>
          <a:srcRect/>
          <a:stretch>
            <a:fillRect/>
          </a:stretch>
        </p:blipFill>
        <p:spPr bwMode="auto">
          <a:xfrm>
            <a:off x="6778625" y="4206875"/>
            <a:ext cx="2084388" cy="1328738"/>
          </a:xfrm>
          <a:prstGeom prst="rect">
            <a:avLst/>
          </a:prstGeom>
          <a:noFill/>
          <a:ln w="9525">
            <a:noFill/>
            <a:miter lim="800000"/>
            <a:headEnd/>
            <a:tailEnd/>
          </a:ln>
        </p:spPr>
      </p:pic>
      <p:pic>
        <p:nvPicPr>
          <p:cNvPr id="16394" name="图片 9" descr="004.gif"/>
          <p:cNvPicPr>
            <a:picLocks noChangeAspect="1" noChangeArrowheads="1"/>
          </p:cNvPicPr>
          <p:nvPr/>
        </p:nvPicPr>
        <p:blipFill>
          <a:blip r:embed="rId5"/>
          <a:srcRect/>
          <a:stretch>
            <a:fillRect/>
          </a:stretch>
        </p:blipFill>
        <p:spPr bwMode="auto">
          <a:xfrm>
            <a:off x="428625" y="4000500"/>
            <a:ext cx="2054225" cy="2857500"/>
          </a:xfrm>
          <a:prstGeom prst="rect">
            <a:avLst/>
          </a:prstGeom>
          <a:noFill/>
          <a:ln w="9525">
            <a:noFill/>
            <a:miter lim="800000"/>
            <a:headEnd/>
            <a:tailEnd/>
          </a:ln>
          <a:effectLst>
            <a:outerShdw dist="139700" dir="2700000" algn="ctr" rotWithShape="0">
              <a:srgbClr val="333333">
                <a:alpha val="59999"/>
              </a:srgbClr>
            </a:outerShdw>
          </a:effectLst>
        </p:spPr>
      </p:pic>
      <p:pic>
        <p:nvPicPr>
          <p:cNvPr id="16395" name="the Louvre Museum.wav">
            <a:hlinkClick r:id="" action="ppaction://media"/>
          </p:cNvPr>
          <p:cNvPicPr>
            <a:picLocks noRot="1" noChangeAspect="1" noChangeArrowheads="1"/>
          </p:cNvPicPr>
          <p:nvPr>
            <a:wavAudioFile r:embed="rId1" name="the Louvre Museum.wav"/>
          </p:nvPr>
        </p:nvPicPr>
        <p:blipFill>
          <a:blip r:embed="rId6"/>
          <a:srcRect/>
          <a:stretch>
            <a:fillRect/>
          </a:stretch>
        </p:blipFill>
        <p:spPr bwMode="auto">
          <a:xfrm>
            <a:off x="8029575" y="249237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ppt_w</p:attrName>
                                        </p:attrNameLst>
                                      </p:cBhvr>
                                      <p:tavLst>
                                        <p:tav tm="0">
                                          <p:val>
                                            <p:fltVal val="0"/>
                                          </p:val>
                                        </p:tav>
                                        <p:tav tm="100000">
                                          <p:val>
                                            <p:strVal val="#ppt_w"/>
                                          </p:val>
                                        </p:tav>
                                      </p:tavLst>
                                    </p:anim>
                                    <p:anim calcmode="lin" valueType="num">
                                      <p:cBhvr>
                                        <p:cTn id="8" dur="500" fill="hold"/>
                                        <p:tgtEl>
                                          <p:spTgt spid="16386"/>
                                        </p:tgtEl>
                                        <p:attrNameLst>
                                          <p:attrName>ppt_h</p:attrName>
                                        </p:attrNameLst>
                                      </p:cBhvr>
                                      <p:tavLst>
                                        <p:tav tm="0">
                                          <p:val>
                                            <p:fltVal val="0"/>
                                          </p:val>
                                        </p:tav>
                                        <p:tav tm="100000">
                                          <p:val>
                                            <p:strVal val="#ppt_h"/>
                                          </p:val>
                                        </p:tav>
                                      </p:tavLst>
                                    </p:anim>
                                    <p:animEffect transition="in" filter="fade">
                                      <p:cBhvr>
                                        <p:cTn id="9" dur="500"/>
                                        <p:tgtEl>
                                          <p:spTgt spid="16386"/>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16393"/>
                                        </p:tgtEl>
                                        <p:attrNameLst>
                                          <p:attrName>style.visibility</p:attrName>
                                        </p:attrNameLst>
                                      </p:cBhvr>
                                      <p:to>
                                        <p:strVal val="visible"/>
                                      </p:to>
                                    </p:set>
                                  </p:childTnLst>
                                </p:cTn>
                              </p:par>
                            </p:childTnLst>
                          </p:cTn>
                        </p:par>
                        <p:par>
                          <p:cTn id="13" fill="hold">
                            <p:stCondLst>
                              <p:cond delay="501"/>
                            </p:stCondLst>
                            <p:childTnLst>
                              <p:par>
                                <p:cTn id="14" presetID="1" presetClass="entr" presetSubtype="0" fill="hold" grpId="0" nodeType="afterEffect">
                                  <p:stCondLst>
                                    <p:cond delay="0"/>
                                  </p:stCondLst>
                                  <p:childTnLst>
                                    <p:set>
                                      <p:cBhvr>
                                        <p:cTn id="15" dur="1" fill="hold">
                                          <p:stCondLst>
                                            <p:cond delay="0"/>
                                          </p:stCondLst>
                                        </p:cTn>
                                        <p:tgtEl>
                                          <p:spTgt spid="16392"/>
                                        </p:tgtEl>
                                        <p:attrNameLst>
                                          <p:attrName>style.visibility</p:attrName>
                                        </p:attrNameLst>
                                      </p:cBhvr>
                                      <p:to>
                                        <p:strVal val="visible"/>
                                      </p:to>
                                    </p:set>
                                  </p:childTnLst>
                                </p:cTn>
                              </p:par>
                            </p:childTnLst>
                          </p:cTn>
                        </p:par>
                        <p:par>
                          <p:cTn id="16" fill="hold">
                            <p:stCondLst>
                              <p:cond delay="502"/>
                            </p:stCondLst>
                            <p:childTnLst>
                              <p:par>
                                <p:cTn id="17" presetID="1" presetClass="entr" presetSubtype="0" fill="hold" grpId="0" nodeType="afterEffect">
                                  <p:stCondLst>
                                    <p:cond delay="0"/>
                                  </p:stCondLst>
                                  <p:childTnLst>
                                    <p:set>
                                      <p:cBhvr>
                                        <p:cTn id="18" dur="1" fill="hold">
                                          <p:stCondLst>
                                            <p:cond delay="0"/>
                                          </p:stCondLst>
                                        </p:cTn>
                                        <p:tgtEl>
                                          <p:spTgt spid="1639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0" fill="hold" grpId="0" nodeType="clickEffect">
                                  <p:stCondLst>
                                    <p:cond delay="0"/>
                                  </p:stCondLst>
                                  <p:childTnLst>
                                    <p:set>
                                      <p:cBhvr>
                                        <p:cTn id="22" dur="1" fill="hold">
                                          <p:stCondLst>
                                            <p:cond delay="0"/>
                                          </p:stCondLst>
                                        </p:cTn>
                                        <p:tgtEl>
                                          <p:spTgt spid="16388"/>
                                        </p:tgtEl>
                                        <p:attrNameLst>
                                          <p:attrName>style.visibility</p:attrName>
                                        </p:attrNameLst>
                                      </p:cBhvr>
                                      <p:to>
                                        <p:strVal val="visible"/>
                                      </p:to>
                                    </p:set>
                                    <p:anim calcmode="lin" valueType="num">
                                      <p:cBhvr>
                                        <p:cTn id="23" dur="500" fill="hold"/>
                                        <p:tgtEl>
                                          <p:spTgt spid="16388"/>
                                        </p:tgtEl>
                                        <p:attrNameLst>
                                          <p:attrName>ppt_w</p:attrName>
                                        </p:attrNameLst>
                                      </p:cBhvr>
                                      <p:tavLst>
                                        <p:tav tm="0">
                                          <p:val>
                                            <p:fltVal val="0"/>
                                          </p:val>
                                        </p:tav>
                                        <p:tav tm="100000">
                                          <p:val>
                                            <p:strVal val="#ppt_w"/>
                                          </p:val>
                                        </p:tav>
                                      </p:tavLst>
                                    </p:anim>
                                    <p:anim calcmode="lin" valueType="num">
                                      <p:cBhvr>
                                        <p:cTn id="24" dur="500" fill="hold"/>
                                        <p:tgtEl>
                                          <p:spTgt spid="16388"/>
                                        </p:tgtEl>
                                        <p:attrNameLst>
                                          <p:attrName>ppt_h</p:attrName>
                                        </p:attrNameLst>
                                      </p:cBhvr>
                                      <p:tavLst>
                                        <p:tav tm="0">
                                          <p:val>
                                            <p:fltVal val="0"/>
                                          </p:val>
                                        </p:tav>
                                        <p:tav tm="100000">
                                          <p:val>
                                            <p:strVal val="#ppt_h"/>
                                          </p:val>
                                        </p:tav>
                                      </p:tavLst>
                                    </p:anim>
                                    <p:animEffect transition="in" filter="fade">
                                      <p:cBhvr>
                                        <p:cTn id="25" dur="500"/>
                                        <p:tgtEl>
                                          <p:spTgt spid="1638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16389"/>
                                        </p:tgtEl>
                                        <p:attrNameLst>
                                          <p:attrName>style.visibility</p:attrName>
                                        </p:attrNameLst>
                                      </p:cBhvr>
                                      <p:to>
                                        <p:strVal val="visible"/>
                                      </p:to>
                                    </p:set>
                                    <p:anim calcmode="lin" valueType="num">
                                      <p:cBhvr>
                                        <p:cTn id="30" dur="500" fill="hold"/>
                                        <p:tgtEl>
                                          <p:spTgt spid="16389"/>
                                        </p:tgtEl>
                                        <p:attrNameLst>
                                          <p:attrName>ppt_w</p:attrName>
                                        </p:attrNameLst>
                                      </p:cBhvr>
                                      <p:tavLst>
                                        <p:tav tm="0">
                                          <p:val>
                                            <p:fltVal val="0"/>
                                          </p:val>
                                        </p:tav>
                                        <p:tav tm="100000">
                                          <p:val>
                                            <p:strVal val="#ppt_w"/>
                                          </p:val>
                                        </p:tav>
                                      </p:tavLst>
                                    </p:anim>
                                    <p:anim calcmode="lin" valueType="num">
                                      <p:cBhvr>
                                        <p:cTn id="31" dur="500" fill="hold"/>
                                        <p:tgtEl>
                                          <p:spTgt spid="16389"/>
                                        </p:tgtEl>
                                        <p:attrNameLst>
                                          <p:attrName>ppt_h</p:attrName>
                                        </p:attrNameLst>
                                      </p:cBhvr>
                                      <p:tavLst>
                                        <p:tav tm="0">
                                          <p:val>
                                            <p:fltVal val="0"/>
                                          </p:val>
                                        </p:tav>
                                        <p:tav tm="100000">
                                          <p:val>
                                            <p:strVal val="#ppt_h"/>
                                          </p:val>
                                        </p:tav>
                                      </p:tavLst>
                                    </p:anim>
                                    <p:animEffect transition="in" filter="fade">
                                      <p:cBhvr>
                                        <p:cTn id="32" dur="500"/>
                                        <p:tgtEl>
                                          <p:spTgt spid="1638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grpId="0" nodeType="clickEffect">
                                  <p:stCondLst>
                                    <p:cond delay="0"/>
                                  </p:stCondLst>
                                  <p:childTnLst>
                                    <p:set>
                                      <p:cBhvr>
                                        <p:cTn id="36" dur="1" fill="hold">
                                          <p:stCondLst>
                                            <p:cond delay="0"/>
                                          </p:stCondLst>
                                        </p:cTn>
                                        <p:tgtEl>
                                          <p:spTgt spid="16387"/>
                                        </p:tgtEl>
                                        <p:attrNameLst>
                                          <p:attrName>style.visibility</p:attrName>
                                        </p:attrNameLst>
                                      </p:cBhvr>
                                      <p:to>
                                        <p:strVal val="visible"/>
                                      </p:to>
                                    </p:set>
                                    <p:anim calcmode="lin" valueType="num">
                                      <p:cBhvr>
                                        <p:cTn id="37" dur="500" fill="hold"/>
                                        <p:tgtEl>
                                          <p:spTgt spid="16387"/>
                                        </p:tgtEl>
                                        <p:attrNameLst>
                                          <p:attrName>ppt_w</p:attrName>
                                        </p:attrNameLst>
                                      </p:cBhvr>
                                      <p:tavLst>
                                        <p:tav tm="0">
                                          <p:val>
                                            <p:fltVal val="0"/>
                                          </p:val>
                                        </p:tav>
                                        <p:tav tm="100000">
                                          <p:val>
                                            <p:strVal val="#ppt_w"/>
                                          </p:val>
                                        </p:tav>
                                      </p:tavLst>
                                    </p:anim>
                                    <p:anim calcmode="lin" valueType="num">
                                      <p:cBhvr>
                                        <p:cTn id="38" dur="500" fill="hold"/>
                                        <p:tgtEl>
                                          <p:spTgt spid="16387"/>
                                        </p:tgtEl>
                                        <p:attrNameLst>
                                          <p:attrName>ppt_h</p:attrName>
                                        </p:attrNameLst>
                                      </p:cBhvr>
                                      <p:tavLst>
                                        <p:tav tm="0">
                                          <p:val>
                                            <p:fltVal val="0"/>
                                          </p:val>
                                        </p:tav>
                                        <p:tav tm="100000">
                                          <p:val>
                                            <p:strVal val="#ppt_h"/>
                                          </p:val>
                                        </p:tav>
                                      </p:tavLst>
                                    </p:anim>
                                    <p:animEffect transition="in" filter="fade">
                                      <p:cBhvr>
                                        <p:cTn id="39" dur="500"/>
                                        <p:tgtEl>
                                          <p:spTgt spid="16387"/>
                                        </p:tgtEl>
                                      </p:cBhvr>
                                    </p:animEffect>
                                  </p:childTnLst>
                                </p:cTn>
                              </p:par>
                            </p:childTnLst>
                          </p:cTn>
                        </p:par>
                        <p:par>
                          <p:cTn id="40" fill="hold">
                            <p:stCondLst>
                              <p:cond delay="500"/>
                            </p:stCondLst>
                            <p:childTnLst>
                              <p:par>
                                <p:cTn id="41" presetID="53" presetClass="entr" presetSubtype="0" fill="hold" nodeType="afterEffect">
                                  <p:stCondLst>
                                    <p:cond delay="0"/>
                                  </p:stCondLst>
                                  <p:childTnLst>
                                    <p:set>
                                      <p:cBhvr>
                                        <p:cTn id="42" dur="1" fill="hold">
                                          <p:stCondLst>
                                            <p:cond delay="0"/>
                                          </p:stCondLst>
                                        </p:cTn>
                                        <p:tgtEl>
                                          <p:spTgt spid="16395"/>
                                        </p:tgtEl>
                                        <p:attrNameLst>
                                          <p:attrName>style.visibility</p:attrName>
                                        </p:attrNameLst>
                                      </p:cBhvr>
                                      <p:to>
                                        <p:strVal val="visible"/>
                                      </p:to>
                                    </p:set>
                                    <p:anim calcmode="lin" valueType="num">
                                      <p:cBhvr>
                                        <p:cTn id="43" dur="500" fill="hold"/>
                                        <p:tgtEl>
                                          <p:spTgt spid="16395"/>
                                        </p:tgtEl>
                                        <p:attrNameLst>
                                          <p:attrName>ppt_w</p:attrName>
                                        </p:attrNameLst>
                                      </p:cBhvr>
                                      <p:tavLst>
                                        <p:tav tm="0">
                                          <p:val>
                                            <p:fltVal val="0"/>
                                          </p:val>
                                        </p:tav>
                                        <p:tav tm="100000">
                                          <p:val>
                                            <p:strVal val="#ppt_w"/>
                                          </p:val>
                                        </p:tav>
                                      </p:tavLst>
                                    </p:anim>
                                    <p:anim calcmode="lin" valueType="num">
                                      <p:cBhvr>
                                        <p:cTn id="44" dur="500" fill="hold"/>
                                        <p:tgtEl>
                                          <p:spTgt spid="16395"/>
                                        </p:tgtEl>
                                        <p:attrNameLst>
                                          <p:attrName>ppt_h</p:attrName>
                                        </p:attrNameLst>
                                      </p:cBhvr>
                                      <p:tavLst>
                                        <p:tav tm="0">
                                          <p:val>
                                            <p:fltVal val="0"/>
                                          </p:val>
                                        </p:tav>
                                        <p:tav tm="100000">
                                          <p:val>
                                            <p:strVal val="#ppt_h"/>
                                          </p:val>
                                        </p:tav>
                                      </p:tavLst>
                                    </p:anim>
                                    <p:animEffect transition="in" filter="fade">
                                      <p:cBhvr>
                                        <p:cTn id="45" dur="500"/>
                                        <p:tgtEl>
                                          <p:spTgt spid="16395"/>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0" fill="hold" grpId="0" nodeType="clickEffect">
                                  <p:stCondLst>
                                    <p:cond delay="0"/>
                                  </p:stCondLst>
                                  <p:childTnLst>
                                    <p:set>
                                      <p:cBhvr>
                                        <p:cTn id="49" dur="1" fill="hold">
                                          <p:stCondLst>
                                            <p:cond delay="0"/>
                                          </p:stCondLst>
                                        </p:cTn>
                                        <p:tgtEl>
                                          <p:spTgt spid="16391"/>
                                        </p:tgtEl>
                                        <p:attrNameLst>
                                          <p:attrName>style.visibility</p:attrName>
                                        </p:attrNameLst>
                                      </p:cBhvr>
                                      <p:to>
                                        <p:strVal val="visible"/>
                                      </p:to>
                                    </p:set>
                                    <p:anim calcmode="lin" valueType="num">
                                      <p:cBhvr>
                                        <p:cTn id="50" dur="500" fill="hold"/>
                                        <p:tgtEl>
                                          <p:spTgt spid="16391"/>
                                        </p:tgtEl>
                                        <p:attrNameLst>
                                          <p:attrName>ppt_w</p:attrName>
                                        </p:attrNameLst>
                                      </p:cBhvr>
                                      <p:tavLst>
                                        <p:tav tm="0">
                                          <p:val>
                                            <p:fltVal val="0"/>
                                          </p:val>
                                        </p:tav>
                                        <p:tav tm="100000">
                                          <p:val>
                                            <p:strVal val="#ppt_w"/>
                                          </p:val>
                                        </p:tav>
                                      </p:tavLst>
                                    </p:anim>
                                    <p:anim calcmode="lin" valueType="num">
                                      <p:cBhvr>
                                        <p:cTn id="51" dur="500" fill="hold"/>
                                        <p:tgtEl>
                                          <p:spTgt spid="16391"/>
                                        </p:tgtEl>
                                        <p:attrNameLst>
                                          <p:attrName>ppt_h</p:attrName>
                                        </p:attrNameLst>
                                      </p:cBhvr>
                                      <p:tavLst>
                                        <p:tav tm="0">
                                          <p:val>
                                            <p:fltVal val="0"/>
                                          </p:val>
                                        </p:tav>
                                        <p:tav tm="100000">
                                          <p:val>
                                            <p:strVal val="#ppt_h"/>
                                          </p:val>
                                        </p:tav>
                                      </p:tavLst>
                                    </p:anim>
                                    <p:animEffect transition="in" filter="fade">
                                      <p:cBhvr>
                                        <p:cTn id="52"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6395"/>
                    </p:tgtEl>
                  </p:cond>
                </p:stCondLst>
                <p:endSync evt="end" delay="0">
                  <p:rtn val="all"/>
                </p:endSync>
                <p:childTnLst>
                  <p:par>
                    <p:cTn id="54" fill="hold">
                      <p:stCondLst>
                        <p:cond delay="0"/>
                      </p:stCondLst>
                      <p:childTnLst>
                        <p:par>
                          <p:cTn id="55" fill="hold">
                            <p:stCondLst>
                              <p:cond delay="0"/>
                            </p:stCondLst>
                            <p:childTnLst>
                              <p:par>
                                <p:cTn id="56" presetID="1" presetClass="mediacall" presetSubtype="0" fill="hold" nodeType="clickEffect">
                                  <p:stCondLst>
                                    <p:cond delay="0"/>
                                  </p:stCondLst>
                                  <p:childTnLst>
                                    <p:cmd type="call" cmd="playFrom(0.0)">
                                      <p:cBhvr>
                                        <p:cTn id="57" dur="4333" fill="hold"/>
                                        <p:tgtEl>
                                          <p:spTgt spid="16395"/>
                                        </p:tgtEl>
                                      </p:cBhvr>
                                    </p:cmd>
                                  </p:childTnLst>
                                </p:cTn>
                              </p:par>
                            </p:childTnLst>
                          </p:cTn>
                        </p:par>
                      </p:childTnLst>
                    </p:cTn>
                  </p:par>
                </p:childTnLst>
              </p:cTn>
              <p:nextCondLst>
                <p:cond evt="onClick" delay="0">
                  <p:tgtEl>
                    <p:spTgt spid="16395"/>
                  </p:tgtEl>
                </p:cond>
              </p:nextCondLst>
            </p:seq>
            <p:audio>
              <p:cMediaNode>
                <p:cTn id="58"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16395"/>
                </p:tgtEl>
              </p:cMediaNode>
            </p:audio>
          </p:childTnLst>
        </p:cTn>
      </p:par>
    </p:tnLst>
    <p:bldLst>
      <p:bldP spid="16387" grpId="0" bldLvl="0" animBg="1" autoUpdateAnimBg="0"/>
      <p:bldP spid="16388" grpId="0" bldLvl="0" animBg="1" autoUpdateAnimBg="0"/>
      <p:bldP spid="16389" grpId="0" animBg="1" autoUpdateAnimBg="0"/>
      <p:bldP spid="16390" grpId="0" autoUpdateAnimBg="0"/>
      <p:bldP spid="16391" grpId="0" bldLvl="0" animBg="1" autoUpdateAnimBg="0"/>
      <p:bldP spid="16392"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468313" y="5516563"/>
            <a:ext cx="8496300" cy="1066800"/>
          </a:xfrm>
          <a:prstGeom prst="rect">
            <a:avLst/>
          </a:prstGeom>
          <a:noFill/>
          <a:ln w="9525">
            <a:noFill/>
            <a:miter lim="800000"/>
            <a:headEnd/>
            <a:tailEnd/>
          </a:ln>
        </p:spPr>
        <p:txBody>
          <a:bodyPr>
            <a:spAutoFit/>
          </a:bodyPr>
          <a:lstStyle/>
          <a:p>
            <a:pPr>
              <a:spcBef>
                <a:spcPct val="50000"/>
              </a:spcBef>
            </a:pPr>
            <a:r>
              <a:rPr lang="zh-CN" altLang="zh-CN" sz="3200" b="1">
                <a:solidFill>
                  <a:srgbClr val="6600FF"/>
                </a:solidFill>
              </a:rPr>
              <a:t>There are </a:t>
            </a:r>
            <a:r>
              <a:rPr lang="zh-CN" altLang="zh-CN" sz="3200" b="1">
                <a:solidFill>
                  <a:srgbClr val="FF3300"/>
                </a:solidFill>
              </a:rPr>
              <a:t>three</a:t>
            </a:r>
            <a:r>
              <a:rPr lang="zh-CN" altLang="zh-CN" sz="3200" b="1">
                <a:solidFill>
                  <a:srgbClr val="6600FF"/>
                </a:solidFill>
              </a:rPr>
              <a:t>. They are </a:t>
            </a:r>
            <a:r>
              <a:rPr lang="zh-CN" altLang="zh-CN" sz="3200" b="1">
                <a:solidFill>
                  <a:srgbClr val="FF3300"/>
                </a:solidFill>
              </a:rPr>
              <a:t>blue, white and red</a:t>
            </a:r>
            <a:r>
              <a:rPr lang="zh-CN" altLang="zh-CN" sz="3200" b="1">
                <a:solidFill>
                  <a:srgbClr val="6600FF"/>
                </a:solidFill>
              </a:rPr>
              <a:t>.</a:t>
            </a:r>
          </a:p>
        </p:txBody>
      </p:sp>
      <p:pic>
        <p:nvPicPr>
          <p:cNvPr id="32770" name="Picture 3"/>
          <p:cNvPicPr>
            <a:picLocks noChangeAspect="1" noChangeArrowheads="1"/>
          </p:cNvPicPr>
          <p:nvPr/>
        </p:nvPicPr>
        <p:blipFill>
          <a:blip r:embed="rId2"/>
          <a:srcRect/>
          <a:stretch>
            <a:fillRect/>
          </a:stretch>
        </p:blipFill>
        <p:spPr bwMode="auto">
          <a:xfrm>
            <a:off x="1476375" y="1628775"/>
            <a:ext cx="6121400" cy="3949700"/>
          </a:xfrm>
          <a:prstGeom prst="rect">
            <a:avLst/>
          </a:prstGeom>
          <a:noFill/>
          <a:ln w="9525">
            <a:noFill/>
            <a:miter lim="800000"/>
            <a:headEnd/>
            <a:tailEnd/>
          </a:ln>
        </p:spPr>
      </p:pic>
      <p:sp>
        <p:nvSpPr>
          <p:cNvPr id="32771" name="Rectangle 4"/>
          <p:cNvSpPr>
            <a:spLocks noChangeArrowheads="1"/>
          </p:cNvSpPr>
          <p:nvPr/>
        </p:nvSpPr>
        <p:spPr bwMode="auto">
          <a:xfrm>
            <a:off x="0" y="188913"/>
            <a:ext cx="9359900" cy="1066800"/>
          </a:xfrm>
          <a:prstGeom prst="rect">
            <a:avLst/>
          </a:prstGeom>
          <a:noFill/>
          <a:ln w="9525">
            <a:noFill/>
            <a:miter lim="800000"/>
            <a:headEnd/>
            <a:tailEnd/>
          </a:ln>
        </p:spPr>
        <p:txBody>
          <a:bodyPr wrap="none">
            <a:spAutoFit/>
          </a:bodyPr>
          <a:lstStyle/>
          <a:p>
            <a:r>
              <a:rPr lang="zh-CN" altLang="zh-CN" sz="3200" b="1"/>
              <a:t>How many colours are there in the French flag?</a:t>
            </a:r>
          </a:p>
          <a:p>
            <a:r>
              <a:rPr lang="zh-CN" altLang="zh-CN" sz="3200" b="1"/>
              <a:t> What are they?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ox(in)">
                                      <p:cBhvr>
                                        <p:cTn id="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250825" y="404813"/>
            <a:ext cx="8893175" cy="1773237"/>
          </a:xfrm>
          <a:prstGeom prst="rect">
            <a:avLst/>
          </a:prstGeom>
          <a:noFill/>
          <a:ln w="9525">
            <a:noFill/>
            <a:miter lim="800000"/>
            <a:headEnd/>
            <a:tailEnd/>
          </a:ln>
        </p:spPr>
        <p:txBody>
          <a:bodyPr>
            <a:spAutoFit/>
          </a:bodyPr>
          <a:lstStyle/>
          <a:p>
            <a:pPr>
              <a:spcBef>
                <a:spcPct val="45000"/>
              </a:spcBef>
              <a:buFont typeface="Arial" charset="0"/>
              <a:buChar char="•"/>
            </a:pPr>
            <a:r>
              <a:rPr lang="zh-CN" altLang="zh-CN" sz="3200" b="1"/>
              <a:t> What famous </a:t>
            </a:r>
            <a:r>
              <a:rPr lang="zh-CN" altLang="zh-CN" sz="3200" b="1">
                <a:solidFill>
                  <a:srgbClr val="FF3300"/>
                </a:solidFill>
              </a:rPr>
              <a:t>places of interest</a:t>
            </a:r>
            <a:r>
              <a:rPr lang="zh-CN" altLang="zh-CN" sz="3200" b="1"/>
              <a:t> do you know?</a:t>
            </a:r>
          </a:p>
          <a:p>
            <a:pPr>
              <a:spcBef>
                <a:spcPct val="45000"/>
              </a:spcBef>
              <a:buFont typeface="Arial" charset="0"/>
              <a:buChar char="•"/>
            </a:pPr>
            <a:r>
              <a:rPr lang="zh-CN" altLang="zh-CN" sz="3200" b="1"/>
              <a:t> What</a:t>
            </a:r>
            <a:r>
              <a:rPr lang="zh-CN" altLang="zh-CN" sz="3200" b="1">
                <a:solidFill>
                  <a:srgbClr val="FF3300"/>
                </a:solidFill>
              </a:rPr>
              <a:t> </a:t>
            </a:r>
            <a:r>
              <a:rPr lang="zh-CN" altLang="zh-CN" sz="3200" b="1" u="sng">
                <a:solidFill>
                  <a:srgbClr val="FF3300"/>
                </a:solidFill>
              </a:rPr>
              <a:t>is</a:t>
            </a:r>
            <a:r>
              <a:rPr lang="zh-CN" altLang="zh-CN" sz="3200" b="1"/>
              <a:t> France </a:t>
            </a:r>
            <a:r>
              <a:rPr lang="zh-CN" altLang="zh-CN" sz="3200" b="1" u="sng">
                <a:solidFill>
                  <a:srgbClr val="FF3300"/>
                </a:solidFill>
              </a:rPr>
              <a:t>famous for</a:t>
            </a:r>
            <a:r>
              <a:rPr lang="zh-CN" altLang="zh-CN" sz="3200" b="1"/>
              <a:t>?</a:t>
            </a:r>
          </a:p>
        </p:txBody>
      </p:sp>
      <p:sp>
        <p:nvSpPr>
          <p:cNvPr id="18435" name="Text Box 3"/>
          <p:cNvSpPr txBox="1">
            <a:spLocks noChangeArrowheads="1"/>
          </p:cNvSpPr>
          <p:nvPr/>
        </p:nvSpPr>
        <p:spPr bwMode="auto">
          <a:xfrm>
            <a:off x="468313" y="2924175"/>
            <a:ext cx="2159000" cy="1066800"/>
          </a:xfrm>
          <a:prstGeom prst="rect">
            <a:avLst/>
          </a:prstGeom>
          <a:noFill/>
          <a:ln w="9525">
            <a:noFill/>
            <a:miter lim="800000"/>
            <a:headEnd/>
            <a:tailEnd/>
          </a:ln>
        </p:spPr>
        <p:txBody>
          <a:bodyPr>
            <a:spAutoFit/>
          </a:bodyPr>
          <a:lstStyle/>
          <a:p>
            <a:pPr>
              <a:spcBef>
                <a:spcPct val="50000"/>
              </a:spcBef>
            </a:pPr>
            <a:r>
              <a:rPr lang="zh-CN" altLang="zh-CN" sz="3200" b="1"/>
              <a:t>the Eiffel Tower	</a:t>
            </a:r>
          </a:p>
        </p:txBody>
      </p:sp>
      <p:pic>
        <p:nvPicPr>
          <p:cNvPr id="18436" name="Picture 14" descr="http://www.earthinpictures.com/world/france/paris/eiffel_tower.jpg"/>
          <p:cNvPicPr>
            <a:picLocks noChangeAspect="1" noChangeArrowheads="1"/>
          </p:cNvPicPr>
          <p:nvPr/>
        </p:nvPicPr>
        <p:blipFill>
          <a:blip r:embed="rId2"/>
          <a:srcRect/>
          <a:stretch>
            <a:fillRect/>
          </a:stretch>
        </p:blipFill>
        <p:spPr bwMode="auto">
          <a:xfrm rot="-189992">
            <a:off x="2806700" y="2998788"/>
            <a:ext cx="1458913" cy="2027237"/>
          </a:xfrm>
          <a:prstGeom prst="rect">
            <a:avLst/>
          </a:prstGeom>
          <a:noFill/>
          <a:ln w="38100">
            <a:solidFill>
              <a:srgbClr val="6600FF"/>
            </a:solidFill>
            <a:miter lim="800000"/>
            <a:headEnd/>
            <a:tailEnd/>
          </a:ln>
          <a:effectLst>
            <a:outerShdw dist="304800" dir="3839993" algn="ctr" rotWithShape="0">
              <a:srgbClr val="000000">
                <a:alpha val="34998"/>
              </a:srgbClr>
            </a:outerShdw>
          </a:effectLst>
        </p:spPr>
      </p:pic>
      <p:sp>
        <p:nvSpPr>
          <p:cNvPr id="18437" name="Rectangle 5"/>
          <p:cNvSpPr>
            <a:spLocks noChangeArrowheads="1"/>
          </p:cNvSpPr>
          <p:nvPr/>
        </p:nvSpPr>
        <p:spPr bwMode="auto">
          <a:xfrm>
            <a:off x="4716463" y="5581650"/>
            <a:ext cx="4016375" cy="579438"/>
          </a:xfrm>
          <a:prstGeom prst="rect">
            <a:avLst/>
          </a:prstGeom>
          <a:noFill/>
          <a:ln w="9525">
            <a:noFill/>
            <a:miter lim="800000"/>
            <a:headEnd/>
            <a:tailEnd/>
          </a:ln>
        </p:spPr>
        <p:txBody>
          <a:bodyPr wrap="none">
            <a:spAutoFit/>
          </a:bodyPr>
          <a:lstStyle/>
          <a:p>
            <a:r>
              <a:rPr lang="zh-CN" altLang="zh-CN" sz="3200" b="1"/>
              <a:t>the Louvre Museum</a:t>
            </a:r>
          </a:p>
        </p:txBody>
      </p:sp>
      <p:sp>
        <p:nvSpPr>
          <p:cNvPr id="18438" name="Text Box 6"/>
          <p:cNvSpPr txBox="1">
            <a:spLocks noChangeArrowheads="1"/>
          </p:cNvSpPr>
          <p:nvPr/>
        </p:nvSpPr>
        <p:spPr bwMode="auto">
          <a:xfrm>
            <a:off x="395288" y="4067175"/>
            <a:ext cx="2266950" cy="579438"/>
          </a:xfrm>
          <a:prstGeom prst="rect">
            <a:avLst/>
          </a:prstGeom>
          <a:noFill/>
          <a:ln w="9525">
            <a:noFill/>
            <a:miter lim="800000"/>
            <a:headEnd/>
            <a:tailEnd/>
          </a:ln>
        </p:spPr>
        <p:txBody>
          <a:bodyPr>
            <a:spAutoFit/>
          </a:bodyPr>
          <a:lstStyle/>
          <a:p>
            <a:pPr>
              <a:spcBef>
                <a:spcPct val="50000"/>
              </a:spcBef>
            </a:pPr>
            <a:r>
              <a:rPr lang="zh-CN" altLang="en-US" sz="3200" b="1">
                <a:solidFill>
                  <a:srgbClr val="6600FF"/>
                </a:solidFill>
              </a:rPr>
              <a:t>埃菲尔铁塔</a:t>
            </a:r>
          </a:p>
        </p:txBody>
      </p:sp>
      <p:sp>
        <p:nvSpPr>
          <p:cNvPr id="18439" name="Text Box 7"/>
          <p:cNvSpPr txBox="1">
            <a:spLocks noChangeArrowheads="1"/>
          </p:cNvSpPr>
          <p:nvPr/>
        </p:nvSpPr>
        <p:spPr bwMode="auto">
          <a:xfrm>
            <a:off x="5435600" y="6092825"/>
            <a:ext cx="1439863" cy="579438"/>
          </a:xfrm>
          <a:prstGeom prst="rect">
            <a:avLst/>
          </a:prstGeom>
          <a:noFill/>
          <a:ln w="9525">
            <a:noFill/>
            <a:miter lim="800000"/>
            <a:headEnd/>
            <a:tailEnd/>
          </a:ln>
        </p:spPr>
        <p:txBody>
          <a:bodyPr>
            <a:spAutoFit/>
          </a:bodyPr>
          <a:lstStyle/>
          <a:p>
            <a:pPr algn="ctr">
              <a:spcBef>
                <a:spcPct val="50000"/>
              </a:spcBef>
            </a:pPr>
            <a:r>
              <a:rPr lang="zh-CN" altLang="en-US" sz="3200" b="1">
                <a:solidFill>
                  <a:srgbClr val="6600FF"/>
                </a:solidFill>
              </a:rPr>
              <a:t>卢浮宫</a:t>
            </a:r>
          </a:p>
        </p:txBody>
      </p:sp>
      <p:pic>
        <p:nvPicPr>
          <p:cNvPr id="18440" name="Picture 8" descr="E1FE99~1"/>
          <p:cNvPicPr>
            <a:picLocks noChangeAspect="1" noChangeArrowheads="1"/>
          </p:cNvPicPr>
          <p:nvPr/>
        </p:nvPicPr>
        <p:blipFill>
          <a:blip r:embed="rId3"/>
          <a:srcRect/>
          <a:stretch>
            <a:fillRect/>
          </a:stretch>
        </p:blipFill>
        <p:spPr bwMode="auto">
          <a:xfrm>
            <a:off x="4643438" y="2492375"/>
            <a:ext cx="4176712" cy="2784475"/>
          </a:xfrm>
          <a:prstGeom prst="rect">
            <a:avLst/>
          </a:prstGeom>
          <a:noFill/>
          <a:ln w="28575">
            <a:solidFill>
              <a:srgbClr val="6600FF"/>
            </a:solid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ox(in)">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dissolve">
                                      <p:cBhvr>
                                        <p:cTn id="12" dur="500"/>
                                        <p:tgtEl>
                                          <p:spTgt spid="1843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35"/>
                                        </p:tgtEl>
                                        <p:attrNameLst>
                                          <p:attrName>style.visibility</p:attrName>
                                        </p:attrNameLst>
                                      </p:cBhvr>
                                      <p:to>
                                        <p:strVal val="visible"/>
                                      </p:to>
                                    </p:set>
                                    <p:animEffect transition="in" filter="dissolve">
                                      <p:cBhvr>
                                        <p:cTn id="17" dur="500"/>
                                        <p:tgtEl>
                                          <p:spTgt spid="1843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438"/>
                                        </p:tgtEl>
                                        <p:attrNameLst>
                                          <p:attrName>style.visibility</p:attrName>
                                        </p:attrNameLst>
                                      </p:cBhvr>
                                      <p:to>
                                        <p:strVal val="visible"/>
                                      </p:to>
                                    </p:set>
                                    <p:animEffect transition="in" filter="dissolve">
                                      <p:cBhvr>
                                        <p:cTn id="22" dur="500"/>
                                        <p:tgtEl>
                                          <p:spTgt spid="1843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8440"/>
                                        </p:tgtEl>
                                        <p:attrNameLst>
                                          <p:attrName>style.visibility</p:attrName>
                                        </p:attrNameLst>
                                      </p:cBhvr>
                                      <p:to>
                                        <p:strVal val="visible"/>
                                      </p:to>
                                    </p:set>
                                    <p:animEffect transition="in" filter="dissolve">
                                      <p:cBhvr>
                                        <p:cTn id="27" dur="500"/>
                                        <p:tgtEl>
                                          <p:spTgt spid="1844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8437"/>
                                        </p:tgtEl>
                                        <p:attrNameLst>
                                          <p:attrName>style.visibility</p:attrName>
                                        </p:attrNameLst>
                                      </p:cBhvr>
                                      <p:to>
                                        <p:strVal val="visible"/>
                                      </p:to>
                                    </p:set>
                                    <p:animEffect transition="in" filter="dissolve">
                                      <p:cBhvr>
                                        <p:cTn id="32" dur="500"/>
                                        <p:tgtEl>
                                          <p:spTgt spid="18437"/>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8439"/>
                                        </p:tgtEl>
                                        <p:attrNameLst>
                                          <p:attrName>style.visibility</p:attrName>
                                        </p:attrNameLst>
                                      </p:cBhvr>
                                      <p:to>
                                        <p:strVal val="visible"/>
                                      </p:to>
                                    </p:set>
                                    <p:animEffect transition="in" filter="dissolve">
                                      <p:cBhvr>
                                        <p:cTn id="37"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utoUpdateAnimBg="0"/>
      <p:bldP spid="18437" grpId="0" autoUpdateAnimBg="0"/>
      <p:bldP spid="18438" grpId="0" autoUpdateAnimBg="0"/>
      <p:bldP spid="18439"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TotalTime>
  <Words>1409</Words>
  <PresentationFormat>全屏显示(4:3)</PresentationFormat>
  <Paragraphs>266</Paragraphs>
  <Slides>43</Slides>
  <Notes>0</Notes>
  <HiddenSlides>0</HiddenSlides>
  <MMClips>21</MMClips>
  <ScaleCrop>false</ScaleCrop>
  <HeadingPairs>
    <vt:vector size="6" baseType="variant">
      <vt:variant>
        <vt:lpstr>已用的字体</vt:lpstr>
      </vt:variant>
      <vt:variant>
        <vt:i4>15</vt:i4>
      </vt:variant>
      <vt:variant>
        <vt:lpstr>演示文稿设计模板</vt:lpstr>
      </vt:variant>
      <vt:variant>
        <vt:i4>2</vt:i4>
      </vt:variant>
      <vt:variant>
        <vt:lpstr>幻灯片标题</vt:lpstr>
      </vt:variant>
      <vt:variant>
        <vt:i4>43</vt:i4>
      </vt:variant>
    </vt:vector>
  </HeadingPairs>
  <TitlesOfParts>
    <vt:vector size="60" baseType="lpstr">
      <vt:lpstr>Arial</vt:lpstr>
      <vt:lpstr>宋体</vt:lpstr>
      <vt:lpstr>Calibri</vt:lpstr>
      <vt:lpstr>Albertus Extra Bold</vt:lpstr>
      <vt:lpstr>Times New Roman</vt:lpstr>
      <vt:lpstr>Cooper Black</vt:lpstr>
      <vt:lpstr>Bradley Hand ITC</vt:lpstr>
      <vt:lpstr>Blackadder ITC</vt:lpstr>
      <vt:lpstr>MS PGothic</vt:lpstr>
      <vt:lpstr>Monotype Corsiva</vt:lpstr>
      <vt:lpstr>Tahoma</vt:lpstr>
      <vt:lpstr>华文隶书</vt:lpstr>
      <vt:lpstr>方正剪纸简体</vt:lpstr>
      <vt:lpstr>Comic Sans MS</vt:lpstr>
      <vt:lpstr>French Script MT</vt:lpstr>
      <vt:lpstr>Office 主题</vt: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Dictation</vt:lpstr>
      <vt:lpstr>幻灯片 17</vt:lpstr>
      <vt:lpstr>根据下列句子及所给单词的首字母写出所缺单词，注意其形式。</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加油！成功等着你！！</dc:creator>
  <cp:lastModifiedBy>Microsoft</cp:lastModifiedBy>
  <cp:revision>3</cp:revision>
  <dcterms:created xsi:type="dcterms:W3CDTF">2015-06-20T07:21:39Z</dcterms:created>
  <dcterms:modified xsi:type="dcterms:W3CDTF">2016-07-14T21:29:01Z</dcterms:modified>
</cp:coreProperties>
</file>