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403"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5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8792911-1AB3-4B12-B0F4-B02CE102A0EB}"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972172B-9A15-43E1-A7F7-E983862979E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3D1D20A-1AE7-46E2-933E-36DE81AFB99A}"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3F2E1E8-5F76-4BA7-9C2C-EE2A664AB2F8}"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3661087-1C57-4677-B858-7ED889F9B7D8}"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BAD4990-0B19-40D3-9C3B-96FBAA0AE1D2}"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15553D66-37C2-4A6B-AC64-72A0EC153900}" type="slidenum">
              <a:rPr lang="zh-CN" altLang="zh-CN"/>
              <a:pPr>
                <a:defRPr/>
              </a:pPr>
              <a:t>‹#›</a:t>
            </a:fld>
            <a:endParaRPr lang="zh-CN"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6465047C-85B8-473B-921E-727182940C56}" type="slidenum">
              <a:rPr lang="zh-CN" altLang="zh-CN"/>
              <a:pPr>
                <a:defRPr/>
              </a:pPr>
              <a:t>‹#›</a:t>
            </a:fld>
            <a:endParaRPr lang="zh-CN"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642A184C-D763-46C8-BA49-1F16621CB5B2}" type="slidenum">
              <a:rPr lang="zh-CN" altLang="zh-CN"/>
              <a:pPr>
                <a:defRPr/>
              </a:pPr>
              <a:t>‹#›</a:t>
            </a:fld>
            <a:endParaRPr lang="zh-CN"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794E7944-B962-4C95-82D9-AFB94E4654C1}" type="slidenum">
              <a:rPr lang="zh-CN" altLang="zh-CN"/>
              <a:pPr>
                <a:defRPr/>
              </a:pPr>
              <a:t>‹#›</a:t>
            </a:fld>
            <a:endParaRPr lang="zh-CN"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C694DA6A-C301-49B6-B600-ADF416145307}" type="slidenum">
              <a:rPr lang="zh-CN" altLang="zh-CN"/>
              <a:pPr>
                <a:defRPr/>
              </a:pPr>
              <a:t>‹#›</a:t>
            </a:fld>
            <a:endParaRPr lang="zh-CN"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F2C8561E-62C7-4ED8-B328-264AF75C5855}" type="slidenum">
              <a:rPr lang="zh-CN" altLang="zh-CN"/>
              <a:pPr>
                <a:defRPr/>
              </a:pPr>
              <a:t>‹#›</a:t>
            </a:fld>
            <a:endParaRPr lang="zh-CN"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AA4EDF13-02D6-4FC7-8AAB-841314A53DD9}" type="slidenum">
              <a:rPr lang="zh-CN" altLang="zh-CN"/>
              <a:pPr>
                <a:defRPr/>
              </a:pPr>
              <a:t>‹#›</a:t>
            </a:fld>
            <a:endParaRPr lang="zh-CN"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051C8DD9-9077-468E-8E01-AA5DA3E39008}" type="slidenum">
              <a:rPr lang="zh-CN" altLang="zh-CN"/>
              <a:pPr>
                <a:defRPr/>
              </a:pPr>
              <a:t>‹#›</a:t>
            </a:fld>
            <a:endParaRPr lang="zh-CN"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08E59E5-0158-4B35-B7E4-65C772B8EDA8}"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1A5D531-0734-4B8A-9EA6-3D46693FA98B}"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35B3369B-9AE7-497D-B1B4-61F5D37B39C5}" type="slidenum">
              <a:rPr lang="zh-CN" altLang="zh-CN"/>
              <a:pPr>
                <a:defRPr/>
              </a:pPr>
              <a:t>‹#›</a:t>
            </a:fld>
            <a:endParaRPr lang="zh-CN"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8C325F65-05CE-410C-BF5C-CB7A6FF88A77}" type="slidenum">
              <a:rPr lang="zh-CN" altLang="zh-CN"/>
              <a:pPr>
                <a:defRPr/>
              </a:pPr>
              <a:t>‹#›</a:t>
            </a:fld>
            <a:endParaRPr lang="zh-CN"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14C89DA4-68BC-4F0C-BB97-017A6AC838AC}" type="slidenum">
              <a:rPr lang="zh-CN" altLang="zh-CN"/>
              <a:pPr>
                <a:defRPr/>
              </a:pPr>
              <a:t>‹#›</a:t>
            </a:fld>
            <a:endParaRPr lang="zh-CN"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9FE2A31F-4299-4814-9A0F-A3631B468752}" type="slidenum">
              <a:rPr lang="zh-CN" altLang="zh-CN"/>
              <a:pPr>
                <a:defRPr/>
              </a:pPr>
              <a:t>‹#›</a:t>
            </a:fld>
            <a:endParaRPr lang="zh-CN"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2F737A6-7435-4EFF-9829-43F5B9BE1FCE}" type="slidenum">
              <a:rPr lang="zh-CN" altLang="zh-CN"/>
              <a:pPr>
                <a:defRPr/>
              </a:pPr>
              <a:t>‹#›</a:t>
            </a:fld>
            <a:endParaRPr lang="zh-CN"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48200" y="1600200"/>
            <a:ext cx="4038600" cy="4525963"/>
          </a:xfrm>
        </p:spPr>
        <p:txBody>
          <a:bodyPr/>
          <a:lstStyle/>
          <a:p>
            <a:pPr lvl="0"/>
            <a:endParaRPr lang="zh-CN" alt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3928A7FA-8022-4266-BEDA-594A01EEE615}" type="slidenum">
              <a:rPr lang="zh-CN" altLang="zh-CN"/>
              <a:pPr>
                <a:defRPr/>
              </a:pPr>
              <a:t>‹#›</a:t>
            </a:fld>
            <a:endParaRPr lang="zh-CN"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pPr lvl="0"/>
            <a:endParaRPr lang="zh-CN"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B7A598D7-3642-4BB0-B358-2E502765E667}" type="slidenum">
              <a:rPr lang="zh-CN" altLang="zh-CN"/>
              <a:pPr>
                <a:defRPr/>
              </a:pPr>
              <a:t>‹#›</a:t>
            </a:fld>
            <a:endParaRPr lang="zh-CN"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C42FF23-2116-480C-A80A-1E1EF2F50309}"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FAAF958-0A92-40E4-A343-6A27445905F5}"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F22375E-C3CE-43D7-8A4A-478BB050907B}" type="datetimeFigureOut">
              <a:rPr lang="zh-CN" altLang="en-US"/>
              <a:pPr>
                <a:defRPr/>
              </a:pPr>
              <a:t>2016/7/15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A5BFE8A-A747-49DD-AA79-2970CEF7B19D}"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A8B7B90-8C78-4D2E-8250-2232401B93BD}" type="datetimeFigureOut">
              <a:rPr lang="zh-CN" altLang="en-US"/>
              <a:pPr>
                <a:defRPr/>
              </a:pPr>
              <a:t>2016/7/15 Friday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0DC5E64-C17C-406A-9208-08F0B698DA1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5292DEA-1923-4590-A1BA-A17AD02037F2}" type="datetimeFigureOut">
              <a:rPr lang="zh-CN" altLang="en-US"/>
              <a:pPr>
                <a:defRPr/>
              </a:pPr>
              <a:t>2016/7/15 Friday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D3F3464-C910-405E-9D6F-915A23140CE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22D8F7A-2099-44B7-8701-351748665A43}" type="datetimeFigureOut">
              <a:rPr lang="zh-CN" altLang="en-US"/>
              <a:pPr>
                <a:defRPr/>
              </a:pPr>
              <a:t>2016/7/15 Friday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16004D1-F7C4-44B4-9E8B-C4EB8AC6F28D}"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AA91FC4-1ABA-4958-8192-CA1A3C4CF35A}" type="datetimeFigureOut">
              <a:rPr lang="zh-CN" altLang="en-US"/>
              <a:pPr>
                <a:defRPr/>
              </a:pPr>
              <a:t>2016/7/15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2D495C7-5D35-4829-8BFF-28CA564AAC9E}"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CB64451-3555-47A1-8034-E1E38AF9B9E7}" type="datetimeFigureOut">
              <a:rPr lang="zh-CN" altLang="en-US"/>
              <a:pPr>
                <a:defRPr/>
              </a:pPr>
              <a:t>2016/7/15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9A8FFB4-2E91-4217-B0D9-CE9844ABB04F}"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8BD5B2A-A5CA-4AB4-A73D-420DD86C8C71}" type="datetimeFigureOut">
              <a:rPr lang="zh-CN" altLang="en-US"/>
              <a:pPr>
                <a:defRPr/>
              </a:pPr>
              <a:t>2016/7/15 Friday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1195952E-DB80-4441-AC1B-B1E5EEF86AC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ea typeface="+mn-ea"/>
              </a:defRPr>
            </a:lvl1pPr>
          </a:lstStyle>
          <a:p>
            <a:pPr>
              <a:defRPr/>
            </a:pPr>
            <a:endParaRPr lang="zh-CN"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ea typeface="+mn-ea"/>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ea typeface="+mn-ea"/>
              </a:defRPr>
            </a:lvl1pPr>
          </a:lstStyle>
          <a:p>
            <a:pPr>
              <a:defRPr/>
            </a:pPr>
            <a:fld id="{E4A76D4C-2784-4105-B7DF-BC1355A36779}"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86" r:id="rId1"/>
    <p:sldLayoutId id="2147483685" r:id="rId2"/>
    <p:sldLayoutId id="2147483684" r:id="rId3"/>
    <p:sldLayoutId id="2147483683" r:id="rId4"/>
    <p:sldLayoutId id="2147483682" r:id="rId5"/>
    <p:sldLayoutId id="2147483681" r:id="rId6"/>
    <p:sldLayoutId id="2147483680" r:id="rId7"/>
    <p:sldLayoutId id="2147483679" r:id="rId8"/>
    <p:sldLayoutId id="2147483678" r:id="rId9"/>
    <p:sldLayoutId id="2147483677" r:id="rId10"/>
    <p:sldLayoutId id="2147483676" r:id="rId11"/>
    <p:sldLayoutId id="2147483675" r:id="rId12"/>
    <p:sldLayoutId id="2147483674" r:id="rId13"/>
    <p:sldLayoutId id="2147483673" r:id="rId14"/>
    <p:sldLayoutId id="2147483672"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8.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9.png"/><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audio" Target="../media/audio8.wav"/><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audio" Target="../media/audio3.wav"/><Relationship Id="rId7" Type="http://schemas.openxmlformats.org/officeDocument/2006/relationships/audio" Target="../media/audio7.wav"/><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audio" Target="../media/audio2.wav"/><Relationship Id="rId16" Type="http://schemas.openxmlformats.org/officeDocument/2006/relationships/image" Target="../media/image29.png"/><Relationship Id="rId1" Type="http://schemas.openxmlformats.org/officeDocument/2006/relationships/audio" Target="../media/audio1.wav"/><Relationship Id="rId6" Type="http://schemas.openxmlformats.org/officeDocument/2006/relationships/audio" Target="../media/audio6.wav"/><Relationship Id="rId11" Type="http://schemas.openxmlformats.org/officeDocument/2006/relationships/image" Target="../media/image24.png"/><Relationship Id="rId5" Type="http://schemas.openxmlformats.org/officeDocument/2006/relationships/audio" Target="../media/audio5.wav"/><Relationship Id="rId15" Type="http://schemas.openxmlformats.org/officeDocument/2006/relationships/image" Target="../media/image28.png"/><Relationship Id="rId10" Type="http://schemas.openxmlformats.org/officeDocument/2006/relationships/image" Target="../media/image23.png"/><Relationship Id="rId4" Type="http://schemas.openxmlformats.org/officeDocument/2006/relationships/audio" Target="../media/audio4.wav"/><Relationship Id="rId9" Type="http://schemas.openxmlformats.org/officeDocument/2006/relationships/slideLayout" Target="../slideLayouts/slideLayout18.xml"/><Relationship Id="rId1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audio" Target="../media/audio11.wav"/><Relationship Id="rId7" Type="http://schemas.openxmlformats.org/officeDocument/2006/relationships/image" Target="../media/image34.png"/><Relationship Id="rId2" Type="http://schemas.openxmlformats.org/officeDocument/2006/relationships/audio" Target="../media/audio10.wav"/><Relationship Id="rId1" Type="http://schemas.openxmlformats.org/officeDocument/2006/relationships/audio" Target="../media/audio9.wav"/><Relationship Id="rId6" Type="http://schemas.openxmlformats.org/officeDocument/2006/relationships/slideLayout" Target="../slideLayouts/slideLayout18.xml"/><Relationship Id="rId5" Type="http://schemas.openxmlformats.org/officeDocument/2006/relationships/audio" Target="../media/audio13.wav"/><Relationship Id="rId10" Type="http://schemas.openxmlformats.org/officeDocument/2006/relationships/image" Target="../media/image37.png"/><Relationship Id="rId4" Type="http://schemas.openxmlformats.org/officeDocument/2006/relationships/audio" Target="../media/audio12.wav"/><Relationship Id="rId9"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18.xml"/><Relationship Id="rId1" Type="http://schemas.openxmlformats.org/officeDocument/2006/relationships/audio" Target="../media/audio14.wav"/><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4.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WordArt 2"/>
          <p:cNvSpPr>
            <a:spLocks noChangeArrowheads="1" noChangeShapeType="1"/>
          </p:cNvSpPr>
          <p:nvPr/>
        </p:nvSpPr>
        <p:spPr bwMode="auto">
          <a:xfrm>
            <a:off x="3352800" y="533400"/>
            <a:ext cx="3352800" cy="16764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fontAlgn="auto">
              <a:spcBef>
                <a:spcPts val="0"/>
              </a:spcBef>
              <a:spcAft>
                <a:spcPts val="0"/>
              </a:spcAft>
              <a:defRPr/>
            </a:pPr>
            <a:r>
              <a:rPr lang="en-US" altLang="zh-CN" sz="3600" b="1" dirty="0">
                <a:ln w="9525" cmpd="sng">
                  <a:round/>
                  <a:headEnd/>
                  <a:tailEnd/>
                </a:ln>
                <a:gradFill rotWithShape="0">
                  <a:gsLst>
                    <a:gs pos="0">
                      <a:srgbClr val="FFFFCC"/>
                    </a:gs>
                    <a:gs pos="100000">
                      <a:srgbClr val="FF9999"/>
                    </a:gs>
                  </a:gsLst>
                  <a:lin ang="5400000" scaled="1"/>
                </a:gradFill>
                <a:latin typeface="华文宋体"/>
                <a:ea typeface="华文宋体"/>
              </a:rPr>
              <a:t>U7</a:t>
            </a:r>
            <a:r>
              <a:rPr lang="zh-CN" altLang="en-US" sz="3600" b="1" dirty="0">
                <a:ln w="9525" cmpd="sng">
                  <a:round/>
                  <a:headEnd/>
                  <a:tailEnd/>
                </a:ln>
                <a:gradFill rotWithShape="0">
                  <a:gsLst>
                    <a:gs pos="0">
                      <a:srgbClr val="FFFFCC"/>
                    </a:gs>
                    <a:gs pos="100000">
                      <a:srgbClr val="FF9999"/>
                    </a:gs>
                  </a:gsLst>
                  <a:lin ang="5400000" scaled="1"/>
                </a:gradFill>
                <a:latin typeface="华文宋体"/>
                <a:ea typeface="华文宋体"/>
              </a:rPr>
              <a:t>复习</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539750" y="1773238"/>
            <a:ext cx="8001000" cy="3503612"/>
          </a:xfrm>
          <a:prstGeom prst="rect">
            <a:avLst/>
          </a:prstGeom>
          <a:noFill/>
          <a:ln w="9525">
            <a:noFill/>
            <a:miter lim="800000"/>
            <a:headEnd/>
            <a:tailEnd/>
          </a:ln>
        </p:spPr>
        <p:txBody>
          <a:bodyPr>
            <a:spAutoFit/>
          </a:bodyPr>
          <a:lstStyle/>
          <a:p>
            <a:pPr marL="457200" indent="-457200"/>
            <a:r>
              <a:rPr lang="en-US" altLang="zh-CN" sz="3200" b="1">
                <a:solidFill>
                  <a:srgbClr val="0000FF"/>
                </a:solidFill>
                <a:latin typeface="Times New Roman" pitchFamily="18" charset="0"/>
                <a:ea typeface="隶书"/>
                <a:cs typeface="隶书"/>
              </a:rPr>
              <a:t>poet n.[C] </a:t>
            </a:r>
            <a:r>
              <a:rPr lang="zh-CN" altLang="en-US" sz="3200" b="1">
                <a:solidFill>
                  <a:srgbClr val="0000FF"/>
                </a:solidFill>
                <a:latin typeface="Times New Roman" pitchFamily="18" charset="0"/>
                <a:ea typeface="隶书"/>
                <a:cs typeface="隶书"/>
              </a:rPr>
              <a:t>诗人</a:t>
            </a:r>
          </a:p>
          <a:p>
            <a:pPr marL="457200" indent="-457200"/>
            <a:r>
              <a:rPr lang="en-US" altLang="zh-CN" sz="3200" b="1">
                <a:solidFill>
                  <a:srgbClr val="0000FF"/>
                </a:solidFill>
                <a:latin typeface="Times New Roman" pitchFamily="18" charset="0"/>
                <a:ea typeface="隶书"/>
                <a:cs typeface="隶书"/>
              </a:rPr>
              <a:t>poetry n.[U] [</a:t>
            </a:r>
            <a:r>
              <a:rPr lang="zh-CN" altLang="en-US" sz="3200" b="1">
                <a:solidFill>
                  <a:srgbClr val="0000FF"/>
                </a:solidFill>
                <a:latin typeface="Times New Roman" pitchFamily="18" charset="0"/>
                <a:ea typeface="隶书"/>
                <a:cs typeface="隶书"/>
              </a:rPr>
              <a:t>总称</a:t>
            </a:r>
            <a:r>
              <a:rPr lang="en-US" altLang="zh-CN" sz="3200" b="1">
                <a:solidFill>
                  <a:srgbClr val="0000FF"/>
                </a:solidFill>
                <a:latin typeface="Times New Roman" pitchFamily="18" charset="0"/>
                <a:ea typeface="隶书"/>
                <a:cs typeface="隶书"/>
              </a:rPr>
              <a:t>] </a:t>
            </a:r>
            <a:r>
              <a:rPr lang="zh-CN" altLang="en-US" sz="3200" b="1">
                <a:solidFill>
                  <a:srgbClr val="0000FF"/>
                </a:solidFill>
                <a:latin typeface="Times New Roman" pitchFamily="18" charset="0"/>
                <a:ea typeface="隶书"/>
                <a:cs typeface="隶书"/>
              </a:rPr>
              <a:t>诗歌，诗篇，诗集</a:t>
            </a:r>
          </a:p>
          <a:p>
            <a:pPr marL="457200" indent="-457200"/>
            <a:endParaRPr lang="zh-CN" altLang="en-US" sz="3200" b="1">
              <a:solidFill>
                <a:srgbClr val="0000FF"/>
              </a:solidFill>
              <a:latin typeface="Times New Roman" pitchFamily="18" charset="0"/>
              <a:ea typeface="隶书"/>
              <a:cs typeface="隶书"/>
            </a:endParaRPr>
          </a:p>
          <a:p>
            <a:pPr marL="457200" indent="-457200"/>
            <a:r>
              <a:rPr lang="en-US" altLang="zh-CN" sz="3200" b="1">
                <a:solidFill>
                  <a:srgbClr val="0000FF"/>
                </a:solidFill>
                <a:latin typeface="Times New Roman" pitchFamily="18" charset="0"/>
                <a:ea typeface="隶书"/>
                <a:cs typeface="隶书"/>
              </a:rPr>
              <a:t>Robert is a __________.</a:t>
            </a:r>
          </a:p>
          <a:p>
            <a:pPr marL="457200" indent="-457200"/>
            <a:r>
              <a:rPr lang="en-US" altLang="zh-CN" sz="3200" b="1">
                <a:solidFill>
                  <a:srgbClr val="0000FF"/>
                </a:solidFill>
                <a:latin typeface="Times New Roman" pitchFamily="18" charset="0"/>
                <a:ea typeface="隶书"/>
                <a:cs typeface="隶书"/>
              </a:rPr>
              <a:t>I have written a __________.</a:t>
            </a:r>
          </a:p>
          <a:p>
            <a:pPr marL="457200" indent="-457200"/>
            <a:r>
              <a:rPr lang="en-US" altLang="zh-CN" sz="3200" b="1">
                <a:solidFill>
                  <a:srgbClr val="0000FF"/>
                </a:solidFill>
                <a:latin typeface="Times New Roman" pitchFamily="18" charset="0"/>
                <a:ea typeface="隶书"/>
                <a:cs typeface="隶书"/>
              </a:rPr>
              <a:t>He  bought a book of__________ yesterday.</a:t>
            </a:r>
          </a:p>
          <a:p>
            <a:pPr marL="457200" indent="-457200"/>
            <a:endParaRPr lang="zh-CN" altLang="en-US" sz="3200" b="1">
              <a:solidFill>
                <a:srgbClr val="0000FF"/>
              </a:solidFill>
              <a:latin typeface="Times New Roman" pitchFamily="18" charset="0"/>
              <a:ea typeface="隶书"/>
              <a:cs typeface="隶书"/>
            </a:endParaRPr>
          </a:p>
        </p:txBody>
      </p:sp>
      <p:sp>
        <p:nvSpPr>
          <p:cNvPr id="11267" name="Text Box 3"/>
          <p:cNvSpPr txBox="1">
            <a:spLocks noChangeArrowheads="1"/>
          </p:cNvSpPr>
          <p:nvPr/>
        </p:nvSpPr>
        <p:spPr bwMode="auto">
          <a:xfrm>
            <a:off x="3059113" y="3213100"/>
            <a:ext cx="1039812" cy="579438"/>
          </a:xfrm>
          <a:prstGeom prst="rect">
            <a:avLst/>
          </a:prstGeom>
          <a:noFill/>
          <a:ln w="9525">
            <a:noFill/>
            <a:miter lim="800000"/>
            <a:headEnd/>
            <a:tailEnd/>
          </a:ln>
        </p:spPr>
        <p:txBody>
          <a:bodyPr wrap="none">
            <a:spAutoFit/>
          </a:bodyPr>
          <a:lstStyle/>
          <a:p>
            <a:r>
              <a:rPr lang="en-US" altLang="zh-CN" sz="3200" b="1">
                <a:solidFill>
                  <a:srgbClr val="FF0000"/>
                </a:solidFill>
              </a:rPr>
              <a:t>poet</a:t>
            </a:r>
          </a:p>
        </p:txBody>
      </p:sp>
      <p:sp>
        <p:nvSpPr>
          <p:cNvPr id="11268" name="Text Box 4"/>
          <p:cNvSpPr txBox="1">
            <a:spLocks noChangeArrowheads="1"/>
          </p:cNvSpPr>
          <p:nvPr/>
        </p:nvSpPr>
        <p:spPr bwMode="auto">
          <a:xfrm>
            <a:off x="3844925" y="3779838"/>
            <a:ext cx="1266825" cy="579437"/>
          </a:xfrm>
          <a:prstGeom prst="rect">
            <a:avLst/>
          </a:prstGeom>
          <a:noFill/>
          <a:ln w="9525">
            <a:noFill/>
            <a:miter lim="800000"/>
            <a:headEnd/>
            <a:tailEnd/>
          </a:ln>
        </p:spPr>
        <p:txBody>
          <a:bodyPr wrap="none">
            <a:spAutoFit/>
          </a:bodyPr>
          <a:lstStyle/>
          <a:p>
            <a:r>
              <a:rPr lang="en-US" altLang="zh-CN" sz="3200" b="1">
                <a:solidFill>
                  <a:srgbClr val="FF0000"/>
                </a:solidFill>
              </a:rPr>
              <a:t>poem</a:t>
            </a:r>
          </a:p>
        </p:txBody>
      </p:sp>
      <p:sp>
        <p:nvSpPr>
          <p:cNvPr id="11269" name="Text Box 5"/>
          <p:cNvSpPr txBox="1">
            <a:spLocks noChangeArrowheads="1"/>
          </p:cNvSpPr>
          <p:nvPr/>
        </p:nvSpPr>
        <p:spPr bwMode="auto">
          <a:xfrm>
            <a:off x="4349750" y="4283075"/>
            <a:ext cx="1423988" cy="579438"/>
          </a:xfrm>
          <a:prstGeom prst="rect">
            <a:avLst/>
          </a:prstGeom>
          <a:noFill/>
          <a:ln w="9525">
            <a:noFill/>
            <a:miter lim="800000"/>
            <a:headEnd/>
            <a:tailEnd/>
          </a:ln>
        </p:spPr>
        <p:txBody>
          <a:bodyPr wrap="none">
            <a:spAutoFit/>
          </a:bodyPr>
          <a:lstStyle/>
          <a:p>
            <a:r>
              <a:rPr lang="en-US" altLang="zh-CN" sz="3200" b="1">
                <a:solidFill>
                  <a:srgbClr val="FF0000"/>
                </a:solidFill>
              </a:rPr>
              <a:t>poetry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blinds(horizontal)">
                                      <p:cBhvr>
                                        <p:cTn id="7" dur="500"/>
                                        <p:tgtEl>
                                          <p:spTgt spid="112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6">
                                            <p:txEl>
                                              <p:pRg st="1" end="1"/>
                                            </p:txEl>
                                          </p:spTgt>
                                        </p:tgtEl>
                                        <p:attrNameLst>
                                          <p:attrName>style.visibility</p:attrName>
                                        </p:attrNameLst>
                                      </p:cBhvr>
                                      <p:to>
                                        <p:strVal val="visible"/>
                                      </p:to>
                                    </p:set>
                                    <p:animEffect transition="in" filter="blinds(horizontal)">
                                      <p:cBhvr>
                                        <p:cTn id="12" dur="500"/>
                                        <p:tgtEl>
                                          <p:spTgt spid="1126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266">
                                            <p:txEl>
                                              <p:pRg st="3" end="3"/>
                                            </p:txEl>
                                          </p:spTgt>
                                        </p:tgtEl>
                                        <p:attrNameLst>
                                          <p:attrName>style.visibility</p:attrName>
                                        </p:attrNameLst>
                                      </p:cBhvr>
                                      <p:to>
                                        <p:strVal val="visible"/>
                                      </p:to>
                                    </p:set>
                                    <p:animEffect transition="in" filter="blinds(horizontal)">
                                      <p:cBhvr>
                                        <p:cTn id="17" dur="500"/>
                                        <p:tgtEl>
                                          <p:spTgt spid="1126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266">
                                            <p:txEl>
                                              <p:pRg st="4" end="4"/>
                                            </p:txEl>
                                          </p:spTgt>
                                        </p:tgtEl>
                                        <p:attrNameLst>
                                          <p:attrName>style.visibility</p:attrName>
                                        </p:attrNameLst>
                                      </p:cBhvr>
                                      <p:to>
                                        <p:strVal val="visible"/>
                                      </p:to>
                                    </p:set>
                                    <p:animEffect transition="in" filter="blinds(horizontal)">
                                      <p:cBhvr>
                                        <p:cTn id="22" dur="500"/>
                                        <p:tgtEl>
                                          <p:spTgt spid="1126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266">
                                            <p:txEl>
                                              <p:pRg st="5" end="5"/>
                                            </p:txEl>
                                          </p:spTgt>
                                        </p:tgtEl>
                                        <p:attrNameLst>
                                          <p:attrName>style.visibility</p:attrName>
                                        </p:attrNameLst>
                                      </p:cBhvr>
                                      <p:to>
                                        <p:strVal val="visible"/>
                                      </p:to>
                                    </p:set>
                                    <p:animEffect transition="in" filter="blinds(horizontal)">
                                      <p:cBhvr>
                                        <p:cTn id="27" dur="500"/>
                                        <p:tgtEl>
                                          <p:spTgt spid="1126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1267"/>
                                        </p:tgtEl>
                                        <p:attrNameLst>
                                          <p:attrName>style.visibility</p:attrName>
                                        </p:attrNameLst>
                                      </p:cBhvr>
                                      <p:to>
                                        <p:strVal val="visible"/>
                                      </p:to>
                                    </p:set>
                                    <p:anim calcmode="lin" valueType="num">
                                      <p:cBhvr additive="base">
                                        <p:cTn id="32" dur="500" fill="hold"/>
                                        <p:tgtEl>
                                          <p:spTgt spid="11267"/>
                                        </p:tgtEl>
                                        <p:attrNameLst>
                                          <p:attrName>ppt_x</p:attrName>
                                        </p:attrNameLst>
                                      </p:cBhvr>
                                      <p:tavLst>
                                        <p:tav tm="0">
                                          <p:val>
                                            <p:strVal val="0-#ppt_w/2"/>
                                          </p:val>
                                        </p:tav>
                                        <p:tav tm="100000">
                                          <p:val>
                                            <p:strVal val="#ppt_x"/>
                                          </p:val>
                                        </p:tav>
                                      </p:tavLst>
                                    </p:anim>
                                    <p:anim calcmode="lin" valueType="num">
                                      <p:cBhvr additive="base">
                                        <p:cTn id="33" dur="500" fill="hold"/>
                                        <p:tgtEl>
                                          <p:spTgt spid="1126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11268"/>
                                        </p:tgtEl>
                                        <p:attrNameLst>
                                          <p:attrName>style.visibility</p:attrName>
                                        </p:attrNameLst>
                                      </p:cBhvr>
                                      <p:to>
                                        <p:strVal val="visible"/>
                                      </p:to>
                                    </p:set>
                                    <p:anim calcmode="lin" valueType="num">
                                      <p:cBhvr additive="base">
                                        <p:cTn id="38" dur="500" fill="hold"/>
                                        <p:tgtEl>
                                          <p:spTgt spid="11268"/>
                                        </p:tgtEl>
                                        <p:attrNameLst>
                                          <p:attrName>ppt_x</p:attrName>
                                        </p:attrNameLst>
                                      </p:cBhvr>
                                      <p:tavLst>
                                        <p:tav tm="0">
                                          <p:val>
                                            <p:strVal val="0-#ppt_w/2"/>
                                          </p:val>
                                        </p:tav>
                                        <p:tav tm="100000">
                                          <p:val>
                                            <p:strVal val="#ppt_x"/>
                                          </p:val>
                                        </p:tav>
                                      </p:tavLst>
                                    </p:anim>
                                    <p:anim calcmode="lin" valueType="num">
                                      <p:cBhvr additive="base">
                                        <p:cTn id="39" dur="500" fill="hold"/>
                                        <p:tgtEl>
                                          <p:spTgt spid="1126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11269"/>
                                        </p:tgtEl>
                                        <p:attrNameLst>
                                          <p:attrName>style.visibility</p:attrName>
                                        </p:attrNameLst>
                                      </p:cBhvr>
                                      <p:to>
                                        <p:strVal val="visible"/>
                                      </p:to>
                                    </p:set>
                                    <p:anim calcmode="lin" valueType="num">
                                      <p:cBhvr additive="base">
                                        <p:cTn id="44" dur="500" fill="hold"/>
                                        <p:tgtEl>
                                          <p:spTgt spid="11269"/>
                                        </p:tgtEl>
                                        <p:attrNameLst>
                                          <p:attrName>ppt_x</p:attrName>
                                        </p:attrNameLst>
                                      </p:cBhvr>
                                      <p:tavLst>
                                        <p:tav tm="0">
                                          <p:val>
                                            <p:strVal val="0-#ppt_w/2"/>
                                          </p:val>
                                        </p:tav>
                                        <p:tav tm="100000">
                                          <p:val>
                                            <p:strVal val="#ppt_x"/>
                                          </p:val>
                                        </p:tav>
                                      </p:tavLst>
                                    </p:anim>
                                    <p:anim calcmode="lin" valueType="num">
                                      <p:cBhvr additive="base">
                                        <p:cTn id="45" dur="500" fill="hold"/>
                                        <p:tgtEl>
                                          <p:spTgt spid="112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autoUpdateAnimBg="0"/>
      <p:bldP spid="11267" grpId="0" autoUpdateAnimBg="0"/>
      <p:bldP spid="11268" grpId="0" autoUpdateAnimBg="0"/>
      <p:bldP spid="11269"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http://lindacwagner.com/Images/Landscapes/FourSeasons_L.jpg"/>
          <p:cNvPicPr>
            <a:picLocks noChangeAspect="1" noChangeArrowheads="1"/>
          </p:cNvPicPr>
          <p:nvPr/>
        </p:nvPicPr>
        <p:blipFill>
          <a:blip r:embed="rId2"/>
          <a:srcRect/>
          <a:stretch>
            <a:fillRect/>
          </a:stretch>
        </p:blipFill>
        <p:spPr bwMode="auto">
          <a:xfrm>
            <a:off x="0" y="1341438"/>
            <a:ext cx="9150350" cy="5522912"/>
          </a:xfrm>
          <a:prstGeom prst="rect">
            <a:avLst/>
          </a:prstGeom>
          <a:noFill/>
          <a:ln w="9525">
            <a:noFill/>
            <a:miter lim="800000"/>
            <a:headEnd/>
            <a:tailEnd/>
          </a:ln>
        </p:spPr>
      </p:pic>
      <p:pic>
        <p:nvPicPr>
          <p:cNvPr id="39938" name="图片 5" descr="postit.png"/>
          <p:cNvPicPr>
            <a:picLocks noChangeAspect="1" noChangeArrowheads="1"/>
          </p:cNvPicPr>
          <p:nvPr/>
        </p:nvPicPr>
        <p:blipFill>
          <a:blip r:embed="rId3"/>
          <a:srcRect/>
          <a:stretch>
            <a:fillRect/>
          </a:stretch>
        </p:blipFill>
        <p:spPr bwMode="auto">
          <a:xfrm>
            <a:off x="71438" y="-65088"/>
            <a:ext cx="1928812" cy="1922463"/>
          </a:xfrm>
          <a:prstGeom prst="rect">
            <a:avLst/>
          </a:prstGeom>
          <a:noFill/>
          <a:ln w="9525">
            <a:noFill/>
            <a:miter lim="800000"/>
            <a:headEnd/>
            <a:tailEnd/>
          </a:ln>
        </p:spPr>
      </p:pic>
      <p:sp>
        <p:nvSpPr>
          <p:cNvPr id="39939" name="TextBox 6"/>
          <p:cNvSpPr txBox="1">
            <a:spLocks noChangeArrowheads="1"/>
          </p:cNvSpPr>
          <p:nvPr/>
        </p:nvSpPr>
        <p:spPr bwMode="auto">
          <a:xfrm rot="-212941">
            <a:off x="384175" y="541338"/>
            <a:ext cx="1357313" cy="923925"/>
          </a:xfrm>
          <a:prstGeom prst="rect">
            <a:avLst/>
          </a:prstGeom>
          <a:noFill/>
          <a:ln w="9525">
            <a:noFill/>
            <a:miter lim="800000"/>
            <a:headEnd/>
            <a:tailEnd/>
          </a:ln>
        </p:spPr>
        <p:txBody>
          <a:bodyPr>
            <a:spAutoFit/>
          </a:bodyPr>
          <a:lstStyle/>
          <a:p>
            <a:pPr algn="ctr"/>
            <a:r>
              <a:rPr lang="en-US" altLang="zh-CN" sz="5400" b="1" i="1">
                <a:solidFill>
                  <a:srgbClr val="002060"/>
                </a:solidFill>
                <a:latin typeface="Bradley Hand ITC"/>
              </a:rPr>
              <a:t>2</a:t>
            </a:r>
            <a:endParaRPr lang="zh-CN" altLang="en-US" sz="5400" b="1" i="1">
              <a:solidFill>
                <a:srgbClr val="002060"/>
              </a:solidFill>
              <a:latin typeface="Bradley Hand ITC"/>
            </a:endParaRPr>
          </a:p>
        </p:txBody>
      </p:sp>
      <p:sp>
        <p:nvSpPr>
          <p:cNvPr id="12293" name="TextBox 3"/>
          <p:cNvSpPr txBox="1">
            <a:spLocks noChangeArrowheads="1"/>
          </p:cNvSpPr>
          <p:nvPr/>
        </p:nvSpPr>
        <p:spPr bwMode="auto">
          <a:xfrm>
            <a:off x="2000250" y="357188"/>
            <a:ext cx="7072313" cy="646112"/>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604A7B"/>
                </a:solidFill>
                <a:effectLst>
                  <a:outerShdw blurRad="38100" dist="38100" dir="2700000" algn="tl">
                    <a:srgbClr val="C0C0C0"/>
                  </a:outerShdw>
                </a:effectLst>
                <a:latin typeface="Cooper Black" pitchFamily="18" charset="0"/>
                <a:ea typeface="+mn-ea"/>
              </a:rPr>
              <a:t>A poem: Footprints</a:t>
            </a:r>
          </a:p>
        </p:txBody>
      </p:sp>
      <p:pic>
        <p:nvPicPr>
          <p:cNvPr id="12294" name="图片 6" descr="003.gif"/>
          <p:cNvPicPr>
            <a:picLocks noChangeAspect="1" noChangeArrowheads="1"/>
          </p:cNvPicPr>
          <p:nvPr/>
        </p:nvPicPr>
        <p:blipFill>
          <a:blip r:embed="rId4"/>
          <a:srcRect/>
          <a:stretch>
            <a:fillRect/>
          </a:stretch>
        </p:blipFill>
        <p:spPr bwMode="auto">
          <a:xfrm>
            <a:off x="5572125" y="4657725"/>
            <a:ext cx="3459163" cy="2271713"/>
          </a:xfrm>
          <a:prstGeom prst="rect">
            <a:avLst/>
          </a:prstGeom>
          <a:noFill/>
          <a:ln w="9525">
            <a:noFill/>
            <a:miter lim="800000"/>
            <a:headEnd/>
            <a:tailEnd/>
          </a:ln>
          <a:effectLst>
            <a:outerShdw dist="139700" dir="2700000" algn="ctr" rotWithShape="0">
              <a:srgbClr val="333333">
                <a:alpha val="59999"/>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descr="http://lindacwagner.com/Images/Landscapes/FourSeasons_L.jpg"/>
          <p:cNvPicPr>
            <a:picLocks noChangeAspect="1" noChangeArrowheads="1"/>
          </p:cNvPicPr>
          <p:nvPr/>
        </p:nvPicPr>
        <p:blipFill>
          <a:blip r:embed="rId2"/>
          <a:srcRect/>
          <a:stretch>
            <a:fillRect/>
          </a:stretch>
        </p:blipFill>
        <p:spPr bwMode="auto">
          <a:xfrm>
            <a:off x="0" y="1341438"/>
            <a:ext cx="9150350" cy="5522912"/>
          </a:xfrm>
          <a:prstGeom prst="rect">
            <a:avLst/>
          </a:prstGeom>
          <a:noFill/>
          <a:ln w="9525">
            <a:noFill/>
            <a:miter lim="800000"/>
            <a:headEnd/>
            <a:tailEnd/>
          </a:ln>
        </p:spPr>
      </p:pic>
      <p:sp>
        <p:nvSpPr>
          <p:cNvPr id="40962" name="TextBox 1"/>
          <p:cNvSpPr txBox="1">
            <a:spLocks noChangeArrowheads="1"/>
          </p:cNvSpPr>
          <p:nvPr/>
        </p:nvSpPr>
        <p:spPr bwMode="auto">
          <a:xfrm>
            <a:off x="468313" y="261938"/>
            <a:ext cx="8247062" cy="700087"/>
          </a:xfrm>
          <a:prstGeom prst="rect">
            <a:avLst/>
          </a:prstGeom>
          <a:noFill/>
          <a:ln w="9525">
            <a:noFill/>
            <a:miter lim="800000"/>
            <a:headEnd/>
            <a:tailEnd/>
          </a:ln>
        </p:spPr>
        <p:txBody>
          <a:bodyPr>
            <a:spAutoFit/>
          </a:bodyPr>
          <a:lstStyle/>
          <a:p>
            <a:r>
              <a:rPr lang="en-US" altLang="zh-CN" sz="4000" b="1" i="1">
                <a:latin typeface="Calibri" pitchFamily="34" charset="0"/>
              </a:rPr>
              <a:t>Read the poem aloud.</a:t>
            </a:r>
          </a:p>
        </p:txBody>
      </p:sp>
      <p:sp>
        <p:nvSpPr>
          <p:cNvPr id="13316" name="矩形 3"/>
          <p:cNvSpPr>
            <a:spLocks noChangeArrowheads="1"/>
          </p:cNvSpPr>
          <p:nvPr/>
        </p:nvSpPr>
        <p:spPr bwMode="auto">
          <a:xfrm>
            <a:off x="0" y="2286000"/>
            <a:ext cx="9144000" cy="2862263"/>
          </a:xfrm>
          <a:prstGeom prst="rect">
            <a:avLst/>
          </a:prstGeom>
          <a:noFill/>
          <a:ln w="9525">
            <a:noFill/>
            <a:miter lim="800000"/>
            <a:headEnd/>
            <a:tailEnd/>
          </a:ln>
        </p:spPr>
        <p:txBody>
          <a:bodyPr>
            <a:spAutoFit/>
          </a:bodyPr>
          <a:lstStyle/>
          <a:p>
            <a:pPr indent="304800" algn="ctr">
              <a:lnSpc>
                <a:spcPct val="150000"/>
              </a:lnSpc>
              <a:tabLst>
                <a:tab pos="2971800" algn="l"/>
              </a:tabLst>
            </a:pPr>
            <a:r>
              <a:rPr lang="zh-CN" altLang="en-US" sz="2800" b="1">
                <a:latin typeface="Bradley Hand ITC"/>
                <a:cs typeface="Times New Roman" pitchFamily="18" charset="0"/>
              </a:rPr>
              <a:t> </a:t>
            </a:r>
            <a:r>
              <a:rPr lang="en-US" altLang="zh-CN" sz="4000" b="1">
                <a:solidFill>
                  <a:srgbClr val="E46C0A"/>
                </a:solidFill>
                <a:latin typeface="Bradley Hand ITC"/>
                <a:cs typeface="Times New Roman" pitchFamily="18" charset="0"/>
              </a:rPr>
              <a:t>Footprints</a:t>
            </a:r>
            <a:endParaRPr lang="en-US" altLang="zh-CN" sz="2800" b="1">
              <a:solidFill>
                <a:srgbClr val="E46C0A"/>
              </a:solidFill>
              <a:latin typeface="Bradley Hand ITC"/>
            </a:endParaRPr>
          </a:p>
          <a:p>
            <a:pPr indent="304800">
              <a:lnSpc>
                <a:spcPct val="150000"/>
              </a:lnSpc>
              <a:tabLst>
                <a:tab pos="2971800" algn="l"/>
              </a:tabLst>
            </a:pPr>
            <a:r>
              <a:rPr lang="en-US" altLang="zh-CN" sz="2000" b="1">
                <a:latin typeface="Times New Roman" pitchFamily="18" charset="0"/>
                <a:cs typeface="Times New Roman" pitchFamily="18" charset="0"/>
              </a:rPr>
              <a:t>In winter                In spring                  In summer             In autumn</a:t>
            </a:r>
          </a:p>
          <a:p>
            <a:pPr indent="304800">
              <a:lnSpc>
                <a:spcPct val="150000"/>
              </a:lnSpc>
              <a:tabLst>
                <a:tab pos="2971800" algn="l"/>
              </a:tabLst>
            </a:pPr>
            <a:r>
              <a:rPr lang="en-US" altLang="zh-CN" sz="2000" b="1">
                <a:latin typeface="Times New Roman" pitchFamily="18" charset="0"/>
                <a:cs typeface="Times New Roman" pitchFamily="18" charset="0"/>
              </a:rPr>
              <a:t>Watch us </a:t>
            </a:r>
            <a:r>
              <a:rPr lang="en-US" altLang="zh-CN" sz="2000" b="1" u="sng">
                <a:solidFill>
                  <a:srgbClr val="E46C0A"/>
                </a:solidFill>
                <a:latin typeface="Times New Roman" pitchFamily="18" charset="0"/>
                <a:cs typeface="Times New Roman" pitchFamily="18" charset="0"/>
              </a:rPr>
              <a:t>go</a:t>
            </a:r>
            <a:r>
              <a:rPr lang="en-US" altLang="zh-CN" sz="2000" b="1">
                <a:latin typeface="Times New Roman" pitchFamily="18" charset="0"/>
                <a:cs typeface="Times New Roman" pitchFamily="18" charset="0"/>
              </a:rPr>
              <a:t>,          My shoes are </a:t>
            </a:r>
            <a:r>
              <a:rPr lang="en-US" altLang="zh-CN" sz="2000" b="1" u="sng">
                <a:solidFill>
                  <a:srgbClr val="E46C0A"/>
                </a:solidFill>
                <a:latin typeface="Times New Roman" pitchFamily="18" charset="0"/>
                <a:cs typeface="Times New Roman" pitchFamily="18" charset="0"/>
              </a:rPr>
              <a:t>wet</a:t>
            </a:r>
            <a:r>
              <a:rPr lang="en-US" altLang="zh-CN" sz="2000" b="1">
                <a:latin typeface="Times New Roman" pitchFamily="18" charset="0"/>
                <a:cs typeface="Times New Roman" pitchFamily="18" charset="0"/>
              </a:rPr>
              <a:t>.   By the </a:t>
            </a:r>
            <a:r>
              <a:rPr lang="en-US" altLang="zh-CN" sz="2000" b="1" u="sng">
                <a:solidFill>
                  <a:srgbClr val="E46C0A"/>
                </a:solidFill>
                <a:latin typeface="Times New Roman" pitchFamily="18" charset="0"/>
                <a:cs typeface="Times New Roman" pitchFamily="18" charset="0"/>
              </a:rPr>
              <a:t>sea</a:t>
            </a:r>
            <a:r>
              <a:rPr lang="en-US" altLang="zh-CN" sz="2000" b="1">
                <a:latin typeface="Times New Roman" pitchFamily="18" charset="0"/>
                <a:cs typeface="Times New Roman" pitchFamily="18" charset="0"/>
              </a:rPr>
              <a:t>,              Trees are </a:t>
            </a:r>
            <a:r>
              <a:rPr lang="en-US" altLang="zh-CN" sz="2000" b="1" u="sng">
                <a:solidFill>
                  <a:srgbClr val="E46C0A"/>
                </a:solidFill>
                <a:latin typeface="Times New Roman" pitchFamily="18" charset="0"/>
                <a:cs typeface="Times New Roman" pitchFamily="18" charset="0"/>
              </a:rPr>
              <a:t>brown</a:t>
            </a:r>
            <a:r>
              <a:rPr lang="en-US" altLang="zh-CN" sz="2000" b="1">
                <a:latin typeface="Times New Roman" pitchFamily="18" charset="0"/>
                <a:cs typeface="Times New Roman" pitchFamily="18" charset="0"/>
              </a:rPr>
              <a:t>,</a:t>
            </a:r>
          </a:p>
          <a:p>
            <a:pPr indent="304800">
              <a:lnSpc>
                <a:spcPct val="150000"/>
              </a:lnSpc>
              <a:tabLst>
                <a:tab pos="2971800" algn="l"/>
              </a:tabLst>
            </a:pPr>
            <a:r>
              <a:rPr lang="en-US" altLang="zh-CN" sz="2000" b="1">
                <a:latin typeface="Times New Roman" pitchFamily="18" charset="0"/>
                <a:cs typeface="Times New Roman" pitchFamily="18" charset="0"/>
              </a:rPr>
              <a:t>Making footprints See how deep          Sandy footprints    I kick the leaves</a:t>
            </a:r>
          </a:p>
          <a:p>
            <a:pPr indent="304800">
              <a:lnSpc>
                <a:spcPct val="150000"/>
              </a:lnSpc>
              <a:tabLst>
                <a:tab pos="2971800" algn="l"/>
              </a:tabLst>
            </a:pPr>
            <a:r>
              <a:rPr lang="en-US" altLang="zh-CN" sz="2000" b="1">
                <a:latin typeface="Times New Roman" pitchFamily="18" charset="0"/>
                <a:cs typeface="Times New Roman" pitchFamily="18" charset="0"/>
              </a:rPr>
              <a:t>In the </a:t>
            </a:r>
            <a:r>
              <a:rPr lang="en-US" altLang="zh-CN" sz="2000" b="1" u="sng">
                <a:solidFill>
                  <a:srgbClr val="E46C0A"/>
                </a:solidFill>
                <a:latin typeface="Times New Roman" pitchFamily="18" charset="0"/>
                <a:cs typeface="Times New Roman" pitchFamily="18" charset="0"/>
              </a:rPr>
              <a:t>snow</a:t>
            </a:r>
            <a:r>
              <a:rPr lang="en-US" altLang="zh-CN" sz="2000" b="1">
                <a:latin typeface="Times New Roman" pitchFamily="18" charset="0"/>
                <a:cs typeface="Times New Roman" pitchFamily="18" charset="0"/>
              </a:rPr>
              <a:t>.           The puddles </a:t>
            </a:r>
            <a:r>
              <a:rPr lang="en-US" altLang="zh-CN" sz="2000" b="1" u="sng">
                <a:solidFill>
                  <a:srgbClr val="E46C0A"/>
                </a:solidFill>
                <a:latin typeface="Times New Roman" pitchFamily="18" charset="0"/>
                <a:cs typeface="Times New Roman" pitchFamily="18" charset="0"/>
              </a:rPr>
              <a:t>get</a:t>
            </a:r>
            <a:r>
              <a:rPr lang="en-US" altLang="zh-CN" sz="2000" b="1">
                <a:latin typeface="Times New Roman" pitchFamily="18" charset="0"/>
                <a:cs typeface="Times New Roman" pitchFamily="18" charset="0"/>
              </a:rPr>
              <a:t>.     Made by </a:t>
            </a:r>
            <a:r>
              <a:rPr lang="en-US" altLang="zh-CN" sz="2000" b="1" u="sng">
                <a:solidFill>
                  <a:srgbClr val="E46C0A"/>
                </a:solidFill>
                <a:latin typeface="Times New Roman" pitchFamily="18" charset="0"/>
                <a:cs typeface="Times New Roman" pitchFamily="18" charset="0"/>
              </a:rPr>
              <a:t>me</a:t>
            </a:r>
            <a:r>
              <a:rPr lang="en-US" altLang="zh-CN" sz="2000" b="1">
                <a:latin typeface="Times New Roman" pitchFamily="18" charset="0"/>
                <a:cs typeface="Times New Roman" pitchFamily="18" charset="0"/>
              </a:rPr>
              <a:t>.           All over </a:t>
            </a:r>
            <a:r>
              <a:rPr lang="en-US" altLang="zh-CN" sz="2000" b="1" u="sng">
                <a:solidFill>
                  <a:srgbClr val="E46C0A"/>
                </a:solidFill>
                <a:latin typeface="Times New Roman" pitchFamily="18" charset="0"/>
                <a:cs typeface="Times New Roman" pitchFamily="18" charset="0"/>
              </a:rPr>
              <a:t>town</a:t>
            </a:r>
            <a:r>
              <a:rPr lang="en-US" altLang="zh-CN" sz="2000" b="1">
                <a:latin typeface="Times New Roman" pitchFamily="18" charset="0"/>
                <a:cs typeface="Times New Roman" pitchFamily="18" charset="0"/>
              </a:rPr>
              <a:t>.</a:t>
            </a:r>
          </a:p>
        </p:txBody>
      </p:sp>
      <p:sp>
        <p:nvSpPr>
          <p:cNvPr id="13317" name="矩形标注 5"/>
          <p:cNvSpPr>
            <a:spLocks noChangeArrowheads="1"/>
          </p:cNvSpPr>
          <p:nvPr/>
        </p:nvSpPr>
        <p:spPr bwMode="auto">
          <a:xfrm>
            <a:off x="323850" y="4221163"/>
            <a:ext cx="2071688" cy="357187"/>
          </a:xfrm>
          <a:prstGeom prst="wedgeRectCallout">
            <a:avLst>
              <a:gd name="adj1" fmla="val 10000"/>
              <a:gd name="adj2" fmla="val 370000"/>
            </a:avLst>
          </a:prstGeom>
          <a:noFill/>
          <a:ln w="25400">
            <a:solidFill>
              <a:srgbClr val="C00000"/>
            </a:solidFill>
            <a:miter lim="800000"/>
            <a:headEnd/>
            <a:tailEnd/>
          </a:ln>
        </p:spPr>
        <p:txBody>
          <a:bodyPr anchor="ctr"/>
          <a:lstStyle/>
          <a:p>
            <a:pPr algn="ctr"/>
            <a:endParaRPr lang="zh-CN" altLang="en-US">
              <a:solidFill>
                <a:srgbClr val="FFFFFF"/>
              </a:solidFill>
              <a:latin typeface="Calibri" pitchFamily="34" charset="0"/>
            </a:endParaRPr>
          </a:p>
        </p:txBody>
      </p:sp>
      <p:sp>
        <p:nvSpPr>
          <p:cNvPr id="13318" name="TextBox 6"/>
          <p:cNvSpPr txBox="1">
            <a:spLocks noChangeArrowheads="1"/>
          </p:cNvSpPr>
          <p:nvPr/>
        </p:nvSpPr>
        <p:spPr bwMode="auto">
          <a:xfrm>
            <a:off x="1258888" y="5661025"/>
            <a:ext cx="1081087" cy="457200"/>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line</a:t>
            </a:r>
            <a:endParaRPr lang="zh-CN" altLang="en-US" sz="2400">
              <a:solidFill>
                <a:srgbClr val="C00000"/>
              </a:solidFill>
              <a:latin typeface="Calibri" pitchFamily="34" charset="0"/>
            </a:endParaRPr>
          </a:p>
        </p:txBody>
      </p:sp>
      <p:sp>
        <p:nvSpPr>
          <p:cNvPr id="13319" name="矩形标注 7"/>
          <p:cNvSpPr>
            <a:spLocks noChangeArrowheads="1"/>
          </p:cNvSpPr>
          <p:nvPr/>
        </p:nvSpPr>
        <p:spPr bwMode="auto">
          <a:xfrm>
            <a:off x="4427538" y="3357563"/>
            <a:ext cx="1928812" cy="1714500"/>
          </a:xfrm>
          <a:prstGeom prst="wedgeRectCallout">
            <a:avLst>
              <a:gd name="adj1" fmla="val -10412"/>
              <a:gd name="adj2" fmla="val 89074"/>
            </a:avLst>
          </a:prstGeom>
          <a:noFill/>
          <a:ln w="25400">
            <a:solidFill>
              <a:srgbClr val="C00000"/>
            </a:solidFill>
            <a:miter lim="800000"/>
            <a:headEnd/>
            <a:tailEnd/>
          </a:ln>
        </p:spPr>
        <p:txBody>
          <a:bodyPr anchor="ctr"/>
          <a:lstStyle/>
          <a:p>
            <a:pPr algn="ctr"/>
            <a:endParaRPr lang="zh-CN" altLang="en-US">
              <a:solidFill>
                <a:srgbClr val="FFFFFF"/>
              </a:solidFill>
              <a:latin typeface="Calibri" pitchFamily="34" charset="0"/>
            </a:endParaRPr>
          </a:p>
        </p:txBody>
      </p:sp>
      <p:sp>
        <p:nvSpPr>
          <p:cNvPr id="13320" name="TextBox 8"/>
          <p:cNvSpPr txBox="1">
            <a:spLocks noChangeArrowheads="1"/>
          </p:cNvSpPr>
          <p:nvPr/>
        </p:nvSpPr>
        <p:spPr bwMode="auto">
          <a:xfrm>
            <a:off x="4714875" y="5610225"/>
            <a:ext cx="1662113" cy="457200"/>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verse</a:t>
            </a:r>
            <a:r>
              <a:rPr lang="zh-CN" altLang="en-US" sz="2400">
                <a:solidFill>
                  <a:srgbClr val="C00000"/>
                </a:solidFill>
                <a:latin typeface="Calibri" pitchFamily="34" charset="0"/>
              </a:rPr>
              <a:t>(诗节)</a:t>
            </a:r>
          </a:p>
        </p:txBody>
      </p:sp>
      <p:sp>
        <p:nvSpPr>
          <p:cNvPr id="13321" name="右弧形箭头 10"/>
          <p:cNvSpPr>
            <a:spLocks noChangeArrowheads="1"/>
          </p:cNvSpPr>
          <p:nvPr/>
        </p:nvSpPr>
        <p:spPr bwMode="auto">
          <a:xfrm rot="658728">
            <a:off x="8358188" y="3933825"/>
            <a:ext cx="785812" cy="1285875"/>
          </a:xfrm>
          <a:prstGeom prst="curvedLeftArrow">
            <a:avLst>
              <a:gd name="adj1" fmla="val 25000"/>
              <a:gd name="adj2" fmla="val 50000"/>
              <a:gd name="adj3" fmla="val 25000"/>
            </a:avLst>
          </a:prstGeom>
          <a:solidFill>
            <a:srgbClr val="E46C0A"/>
          </a:solidFill>
          <a:ln w="25400">
            <a:solidFill>
              <a:srgbClr val="E46C0A"/>
            </a:solidFill>
            <a:miter lim="800000"/>
            <a:headEnd/>
            <a:tailEnd/>
          </a:ln>
        </p:spPr>
        <p:txBody>
          <a:bodyPr anchor="ctr"/>
          <a:lstStyle/>
          <a:p>
            <a:pPr algn="ctr"/>
            <a:endParaRPr lang="zh-CN" altLang="en-US">
              <a:latin typeface="Calibri" pitchFamily="34" charset="0"/>
            </a:endParaRPr>
          </a:p>
        </p:txBody>
      </p:sp>
      <p:sp>
        <p:nvSpPr>
          <p:cNvPr id="13322" name="左弧形箭头 11"/>
          <p:cNvSpPr>
            <a:spLocks noChangeArrowheads="1"/>
          </p:cNvSpPr>
          <p:nvPr/>
        </p:nvSpPr>
        <p:spPr bwMode="auto">
          <a:xfrm>
            <a:off x="6429375" y="5072063"/>
            <a:ext cx="428625" cy="1214437"/>
          </a:xfrm>
          <a:prstGeom prst="curvedRightArrow">
            <a:avLst>
              <a:gd name="adj1" fmla="val 25002"/>
              <a:gd name="adj2" fmla="val 50003"/>
              <a:gd name="adj3" fmla="val 25000"/>
            </a:avLst>
          </a:prstGeom>
          <a:solidFill>
            <a:srgbClr val="E46C0A"/>
          </a:solidFill>
          <a:ln w="25400">
            <a:solidFill>
              <a:srgbClr val="E46C0A"/>
            </a:solidFill>
            <a:miter lim="800000"/>
            <a:headEnd/>
            <a:tailEnd/>
          </a:ln>
        </p:spPr>
        <p:txBody>
          <a:bodyPr anchor="ctr"/>
          <a:lstStyle/>
          <a:p>
            <a:pPr algn="ctr"/>
            <a:endParaRPr lang="zh-CN" altLang="en-US">
              <a:latin typeface="Calibri" pitchFamily="34" charset="0"/>
            </a:endParaRPr>
          </a:p>
        </p:txBody>
      </p:sp>
      <p:sp>
        <p:nvSpPr>
          <p:cNvPr id="13323" name="TextBox 12"/>
          <p:cNvSpPr txBox="1">
            <a:spLocks noChangeArrowheads="1"/>
          </p:cNvSpPr>
          <p:nvPr/>
        </p:nvSpPr>
        <p:spPr bwMode="auto">
          <a:xfrm>
            <a:off x="6858000" y="5929313"/>
            <a:ext cx="1662113" cy="461962"/>
          </a:xfrm>
          <a:prstGeom prst="rect">
            <a:avLst/>
          </a:prstGeom>
          <a:noFill/>
          <a:ln w="9525">
            <a:noFill/>
            <a:miter lim="800000"/>
            <a:headEnd/>
            <a:tailEnd/>
          </a:ln>
        </p:spPr>
        <p:txBody>
          <a:bodyPr>
            <a:spAutoFit/>
          </a:bodyPr>
          <a:lstStyle/>
          <a:p>
            <a:r>
              <a:rPr lang="en-US" altLang="zh-CN" sz="2400" b="1">
                <a:solidFill>
                  <a:srgbClr val="E46C0A"/>
                </a:solidFill>
                <a:latin typeface="Calibri" pitchFamily="34" charset="0"/>
              </a:rPr>
              <a:t>rhymes</a:t>
            </a:r>
            <a:endParaRPr lang="zh-CN" altLang="en-US" sz="2400" b="1">
              <a:solidFill>
                <a:srgbClr val="E46C0A"/>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fade">
                                      <p:cBhvr>
                                        <p:cTn id="7" dur="1000"/>
                                        <p:tgtEl>
                                          <p:spTgt spid="13316"/>
                                        </p:tgtEl>
                                      </p:cBhvr>
                                    </p:animEffect>
                                    <p:anim calcmode="lin" valueType="num">
                                      <p:cBhvr>
                                        <p:cTn id="8" dur="1000" fill="hold"/>
                                        <p:tgtEl>
                                          <p:spTgt spid="13316"/>
                                        </p:tgtEl>
                                        <p:attrNameLst>
                                          <p:attrName>ppt_x</p:attrName>
                                        </p:attrNameLst>
                                      </p:cBhvr>
                                      <p:tavLst>
                                        <p:tav tm="0">
                                          <p:val>
                                            <p:strVal val="#ppt_x"/>
                                          </p:val>
                                        </p:tav>
                                        <p:tav tm="100000">
                                          <p:val>
                                            <p:strVal val="#ppt_x"/>
                                          </p:val>
                                        </p:tav>
                                      </p:tavLst>
                                    </p:anim>
                                    <p:anim calcmode="lin" valueType="num">
                                      <p:cBhvr>
                                        <p:cTn id="9" dur="1000" fill="hold"/>
                                        <p:tgtEl>
                                          <p:spTgt spid="133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317"/>
                                        </p:tgtEl>
                                        <p:attrNameLst>
                                          <p:attrName>style.visibility</p:attrName>
                                        </p:attrNameLst>
                                      </p:cBhvr>
                                      <p:to>
                                        <p:strVal val="visible"/>
                                      </p:to>
                                    </p:set>
                                    <p:animEffect transition="in" filter="fade">
                                      <p:cBhvr>
                                        <p:cTn id="14" dur="1000"/>
                                        <p:tgtEl>
                                          <p:spTgt spid="13317"/>
                                        </p:tgtEl>
                                      </p:cBhvr>
                                    </p:animEffect>
                                    <p:anim calcmode="lin" valueType="num">
                                      <p:cBhvr>
                                        <p:cTn id="15" dur="1000" fill="hold"/>
                                        <p:tgtEl>
                                          <p:spTgt spid="13317"/>
                                        </p:tgtEl>
                                        <p:attrNameLst>
                                          <p:attrName>ppt_x</p:attrName>
                                        </p:attrNameLst>
                                      </p:cBhvr>
                                      <p:tavLst>
                                        <p:tav tm="0">
                                          <p:val>
                                            <p:strVal val="#ppt_x"/>
                                          </p:val>
                                        </p:tav>
                                        <p:tav tm="100000">
                                          <p:val>
                                            <p:strVal val="#ppt_x"/>
                                          </p:val>
                                        </p:tav>
                                      </p:tavLst>
                                    </p:anim>
                                    <p:anim calcmode="lin" valueType="num">
                                      <p:cBhvr>
                                        <p:cTn id="16" dur="1000" fill="hold"/>
                                        <p:tgtEl>
                                          <p:spTgt spid="1331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3318"/>
                                        </p:tgtEl>
                                        <p:attrNameLst>
                                          <p:attrName>style.visibility</p:attrName>
                                        </p:attrNameLst>
                                      </p:cBhvr>
                                      <p:to>
                                        <p:strVal val="visible"/>
                                      </p:to>
                                    </p:set>
                                    <p:animEffect transition="in" filter="fade">
                                      <p:cBhvr>
                                        <p:cTn id="19" dur="1000"/>
                                        <p:tgtEl>
                                          <p:spTgt spid="13318"/>
                                        </p:tgtEl>
                                      </p:cBhvr>
                                    </p:animEffect>
                                    <p:anim calcmode="lin" valueType="num">
                                      <p:cBhvr>
                                        <p:cTn id="20" dur="1000" fill="hold"/>
                                        <p:tgtEl>
                                          <p:spTgt spid="13318"/>
                                        </p:tgtEl>
                                        <p:attrNameLst>
                                          <p:attrName>ppt_x</p:attrName>
                                        </p:attrNameLst>
                                      </p:cBhvr>
                                      <p:tavLst>
                                        <p:tav tm="0">
                                          <p:val>
                                            <p:strVal val="#ppt_x"/>
                                          </p:val>
                                        </p:tav>
                                        <p:tav tm="100000">
                                          <p:val>
                                            <p:strVal val="#ppt_x"/>
                                          </p:val>
                                        </p:tav>
                                      </p:tavLst>
                                    </p:anim>
                                    <p:anim calcmode="lin" valueType="num">
                                      <p:cBhvr>
                                        <p:cTn id="21" dur="1000" fill="hold"/>
                                        <p:tgtEl>
                                          <p:spTgt spid="133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319"/>
                                        </p:tgtEl>
                                        <p:attrNameLst>
                                          <p:attrName>style.visibility</p:attrName>
                                        </p:attrNameLst>
                                      </p:cBhvr>
                                      <p:to>
                                        <p:strVal val="visible"/>
                                      </p:to>
                                    </p:set>
                                    <p:animEffect transition="in" filter="fade">
                                      <p:cBhvr>
                                        <p:cTn id="26" dur="1000"/>
                                        <p:tgtEl>
                                          <p:spTgt spid="13319"/>
                                        </p:tgtEl>
                                      </p:cBhvr>
                                    </p:animEffect>
                                    <p:anim calcmode="lin" valueType="num">
                                      <p:cBhvr>
                                        <p:cTn id="27" dur="1000" fill="hold"/>
                                        <p:tgtEl>
                                          <p:spTgt spid="13319"/>
                                        </p:tgtEl>
                                        <p:attrNameLst>
                                          <p:attrName>ppt_x</p:attrName>
                                        </p:attrNameLst>
                                      </p:cBhvr>
                                      <p:tavLst>
                                        <p:tav tm="0">
                                          <p:val>
                                            <p:strVal val="#ppt_x"/>
                                          </p:val>
                                        </p:tav>
                                        <p:tav tm="100000">
                                          <p:val>
                                            <p:strVal val="#ppt_x"/>
                                          </p:val>
                                        </p:tav>
                                      </p:tavLst>
                                    </p:anim>
                                    <p:anim calcmode="lin" valueType="num">
                                      <p:cBhvr>
                                        <p:cTn id="28" dur="1000" fill="hold"/>
                                        <p:tgtEl>
                                          <p:spTgt spid="1331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3320"/>
                                        </p:tgtEl>
                                        <p:attrNameLst>
                                          <p:attrName>style.visibility</p:attrName>
                                        </p:attrNameLst>
                                      </p:cBhvr>
                                      <p:to>
                                        <p:strVal val="visible"/>
                                      </p:to>
                                    </p:set>
                                    <p:animEffect transition="in" filter="fade">
                                      <p:cBhvr>
                                        <p:cTn id="31" dur="1000"/>
                                        <p:tgtEl>
                                          <p:spTgt spid="13320"/>
                                        </p:tgtEl>
                                      </p:cBhvr>
                                    </p:animEffect>
                                    <p:anim calcmode="lin" valueType="num">
                                      <p:cBhvr>
                                        <p:cTn id="32" dur="1000" fill="hold"/>
                                        <p:tgtEl>
                                          <p:spTgt spid="13320"/>
                                        </p:tgtEl>
                                        <p:attrNameLst>
                                          <p:attrName>ppt_x</p:attrName>
                                        </p:attrNameLst>
                                      </p:cBhvr>
                                      <p:tavLst>
                                        <p:tav tm="0">
                                          <p:val>
                                            <p:strVal val="#ppt_x"/>
                                          </p:val>
                                        </p:tav>
                                        <p:tav tm="100000">
                                          <p:val>
                                            <p:strVal val="#ppt_x"/>
                                          </p:val>
                                        </p:tav>
                                      </p:tavLst>
                                    </p:anim>
                                    <p:anim calcmode="lin" valueType="num">
                                      <p:cBhvr>
                                        <p:cTn id="33" dur="1000" fill="hold"/>
                                        <p:tgtEl>
                                          <p:spTgt spid="133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3321"/>
                                        </p:tgtEl>
                                        <p:attrNameLst>
                                          <p:attrName>style.visibility</p:attrName>
                                        </p:attrNameLst>
                                      </p:cBhvr>
                                      <p:to>
                                        <p:strVal val="visible"/>
                                      </p:to>
                                    </p:set>
                                    <p:animEffect transition="in" filter="wipe(up)">
                                      <p:cBhvr>
                                        <p:cTn id="38" dur="500"/>
                                        <p:tgtEl>
                                          <p:spTgt spid="13321"/>
                                        </p:tgtEl>
                                      </p:cBhvr>
                                    </p:animEffect>
                                  </p:childTnLst>
                                </p:cTn>
                              </p:par>
                            </p:childTnLst>
                          </p:cTn>
                        </p:par>
                        <p:par>
                          <p:cTn id="39" fill="hold">
                            <p:stCondLst>
                              <p:cond delay="500"/>
                            </p:stCondLst>
                            <p:childTnLst>
                              <p:par>
                                <p:cTn id="40" presetID="22" presetClass="entr" presetSubtype="1" fill="hold" grpId="0" nodeType="afterEffect">
                                  <p:stCondLst>
                                    <p:cond delay="0"/>
                                  </p:stCondLst>
                                  <p:childTnLst>
                                    <p:set>
                                      <p:cBhvr>
                                        <p:cTn id="41" dur="1" fill="hold">
                                          <p:stCondLst>
                                            <p:cond delay="0"/>
                                          </p:stCondLst>
                                        </p:cTn>
                                        <p:tgtEl>
                                          <p:spTgt spid="13322"/>
                                        </p:tgtEl>
                                        <p:attrNameLst>
                                          <p:attrName>style.visibility</p:attrName>
                                        </p:attrNameLst>
                                      </p:cBhvr>
                                      <p:to>
                                        <p:strVal val="visible"/>
                                      </p:to>
                                    </p:set>
                                    <p:animEffect transition="in" filter="wipe(up)">
                                      <p:cBhvr>
                                        <p:cTn id="42" dur="500"/>
                                        <p:tgtEl>
                                          <p:spTgt spid="13322"/>
                                        </p:tgtEl>
                                      </p:cBhvr>
                                    </p:animEffect>
                                  </p:childTnLst>
                                </p:cTn>
                              </p:par>
                            </p:childTnLst>
                          </p:cTn>
                        </p:par>
                        <p:par>
                          <p:cTn id="43" fill="hold">
                            <p:stCondLst>
                              <p:cond delay="1000"/>
                            </p:stCondLst>
                            <p:childTnLst>
                              <p:par>
                                <p:cTn id="44" presetID="42" presetClass="entr" presetSubtype="0" fill="hold" grpId="0" nodeType="afterEffect">
                                  <p:stCondLst>
                                    <p:cond delay="0"/>
                                  </p:stCondLst>
                                  <p:childTnLst>
                                    <p:set>
                                      <p:cBhvr>
                                        <p:cTn id="45" dur="1" fill="hold">
                                          <p:stCondLst>
                                            <p:cond delay="0"/>
                                          </p:stCondLst>
                                        </p:cTn>
                                        <p:tgtEl>
                                          <p:spTgt spid="13323"/>
                                        </p:tgtEl>
                                        <p:attrNameLst>
                                          <p:attrName>style.visibility</p:attrName>
                                        </p:attrNameLst>
                                      </p:cBhvr>
                                      <p:to>
                                        <p:strVal val="visible"/>
                                      </p:to>
                                    </p:set>
                                    <p:animEffect transition="in" filter="fade">
                                      <p:cBhvr>
                                        <p:cTn id="46" dur="1000"/>
                                        <p:tgtEl>
                                          <p:spTgt spid="13323"/>
                                        </p:tgtEl>
                                      </p:cBhvr>
                                    </p:animEffect>
                                    <p:anim calcmode="lin" valueType="num">
                                      <p:cBhvr>
                                        <p:cTn id="47" dur="1000" fill="hold"/>
                                        <p:tgtEl>
                                          <p:spTgt spid="13323"/>
                                        </p:tgtEl>
                                        <p:attrNameLst>
                                          <p:attrName>ppt_x</p:attrName>
                                        </p:attrNameLst>
                                      </p:cBhvr>
                                      <p:tavLst>
                                        <p:tav tm="0">
                                          <p:val>
                                            <p:strVal val="#ppt_x"/>
                                          </p:val>
                                        </p:tav>
                                        <p:tav tm="100000">
                                          <p:val>
                                            <p:strVal val="#ppt_x"/>
                                          </p:val>
                                        </p:tav>
                                      </p:tavLst>
                                    </p:anim>
                                    <p:anim calcmode="lin" valueType="num">
                                      <p:cBhvr>
                                        <p:cTn id="48" dur="1000" fill="hold"/>
                                        <p:tgtEl>
                                          <p:spTgt spid="133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utoUpdateAnimBg="0"/>
      <p:bldP spid="13317" grpId="0" animBg="1" autoUpdateAnimBg="0"/>
      <p:bldP spid="13318" grpId="0" autoUpdateAnimBg="0"/>
      <p:bldP spid="13319" grpId="0" animBg="1" autoUpdateAnimBg="0"/>
      <p:bldP spid="13320" grpId="0" autoUpdateAnimBg="0"/>
      <p:bldP spid="13321" grpId="0" animBg="1" autoUpdateAnimBg="0"/>
      <p:bldP spid="13322" grpId="0" animBg="1" autoUpdateAnimBg="0"/>
      <p:bldP spid="1332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流程图: 文档 16"/>
          <p:cNvSpPr>
            <a:spLocks noChangeArrowheads="1"/>
          </p:cNvSpPr>
          <p:nvPr/>
        </p:nvSpPr>
        <p:spPr bwMode="auto">
          <a:xfrm flipH="1" flipV="1">
            <a:off x="0" y="5000625"/>
            <a:ext cx="9144000" cy="1857375"/>
          </a:xfrm>
          <a:prstGeom prst="flowChartDocument">
            <a:avLst/>
          </a:prstGeom>
          <a:solidFill>
            <a:srgbClr val="B7DEE8"/>
          </a:solidFill>
          <a:ln w="9525">
            <a:noFill/>
            <a:miter lim="800000"/>
            <a:headEnd/>
            <a:tailEnd/>
          </a:ln>
          <a:effectLst>
            <a:outerShdw dist="38100" dir="16200000" algn="ctr" rotWithShape="0">
              <a:srgbClr val="000000">
                <a:alpha val="34999"/>
              </a:srgbClr>
            </a:outerShdw>
          </a:effectLst>
        </p:spPr>
        <p:txBody>
          <a:bodyPr anchor="ctr"/>
          <a:lstStyle/>
          <a:p>
            <a:pPr algn="ctr" fontAlgn="auto">
              <a:spcBef>
                <a:spcPts val="0"/>
              </a:spcBef>
              <a:spcAft>
                <a:spcPts val="0"/>
              </a:spcAft>
              <a:defRPr/>
            </a:pPr>
            <a:endParaRPr lang="zh-CN" altLang="en-US">
              <a:solidFill>
                <a:srgbClr val="FFFFFF"/>
              </a:solidFill>
              <a:latin typeface="Calibri" pitchFamily="34" charset="0"/>
              <a:ea typeface="+mn-ea"/>
            </a:endParaRPr>
          </a:p>
        </p:txBody>
      </p:sp>
      <p:sp>
        <p:nvSpPr>
          <p:cNvPr id="14339" name="矩形 1"/>
          <p:cNvSpPr>
            <a:spLocks noChangeArrowheads="1"/>
          </p:cNvSpPr>
          <p:nvPr/>
        </p:nvSpPr>
        <p:spPr bwMode="auto">
          <a:xfrm>
            <a:off x="0" y="1628775"/>
            <a:ext cx="9144000" cy="2862263"/>
          </a:xfrm>
          <a:prstGeom prst="rect">
            <a:avLst/>
          </a:prstGeom>
          <a:noFill/>
          <a:ln w="9525">
            <a:noFill/>
            <a:miter lim="800000"/>
            <a:headEnd/>
            <a:tailEnd/>
          </a:ln>
        </p:spPr>
        <p:txBody>
          <a:bodyPr>
            <a:spAutoFit/>
          </a:bodyPr>
          <a:lstStyle/>
          <a:p>
            <a:pPr indent="304800" algn="ctr">
              <a:lnSpc>
                <a:spcPct val="150000"/>
              </a:lnSpc>
              <a:tabLst>
                <a:tab pos="2971800" algn="l"/>
              </a:tabLst>
            </a:pPr>
            <a:r>
              <a:rPr lang="zh-CN" altLang="en-US" sz="2800" b="1">
                <a:latin typeface="Bradley Hand ITC"/>
                <a:cs typeface="Times New Roman" pitchFamily="18" charset="0"/>
              </a:rPr>
              <a:t> </a:t>
            </a:r>
            <a:r>
              <a:rPr lang="en-US" altLang="zh-CN" sz="4000" b="1">
                <a:solidFill>
                  <a:srgbClr val="E46C0A"/>
                </a:solidFill>
                <a:latin typeface="Bradley Hand ITC"/>
                <a:cs typeface="Times New Roman" pitchFamily="18" charset="0"/>
              </a:rPr>
              <a:t>Footprints</a:t>
            </a:r>
            <a:endParaRPr lang="en-US" altLang="zh-CN" sz="2800" b="1">
              <a:solidFill>
                <a:srgbClr val="E46C0A"/>
              </a:solidFill>
              <a:latin typeface="Bradley Hand ITC"/>
            </a:endParaRPr>
          </a:p>
          <a:p>
            <a:pPr indent="304800">
              <a:lnSpc>
                <a:spcPct val="150000"/>
              </a:lnSpc>
              <a:tabLst>
                <a:tab pos="2971800" algn="l"/>
              </a:tabLst>
            </a:pPr>
            <a:r>
              <a:rPr lang="en-US" altLang="zh-CN" sz="2000" b="1">
                <a:latin typeface="Times New Roman" pitchFamily="18" charset="0"/>
                <a:cs typeface="Times New Roman" pitchFamily="18" charset="0"/>
              </a:rPr>
              <a:t>In winter                   In spring                     In summer             In autumn</a:t>
            </a:r>
          </a:p>
          <a:p>
            <a:pPr indent="304800">
              <a:lnSpc>
                <a:spcPct val="150000"/>
              </a:lnSpc>
              <a:tabLst>
                <a:tab pos="2971800" algn="l"/>
              </a:tabLst>
            </a:pPr>
            <a:r>
              <a:rPr lang="en-US" altLang="zh-CN" sz="2000" b="1">
                <a:latin typeface="Times New Roman" pitchFamily="18" charset="0"/>
                <a:cs typeface="Times New Roman" pitchFamily="18" charset="0"/>
              </a:rPr>
              <a:t>Watch us </a:t>
            </a:r>
            <a:r>
              <a:rPr lang="en-US" altLang="zh-CN" sz="2000" b="1" u="sng">
                <a:solidFill>
                  <a:srgbClr val="E46C0A"/>
                </a:solidFill>
                <a:latin typeface="Times New Roman" pitchFamily="18" charset="0"/>
                <a:cs typeface="Times New Roman" pitchFamily="18" charset="0"/>
              </a:rPr>
              <a:t>go</a:t>
            </a:r>
            <a:r>
              <a:rPr lang="en-US" altLang="zh-CN" sz="2000" b="1">
                <a:latin typeface="Times New Roman" pitchFamily="18" charset="0"/>
                <a:cs typeface="Times New Roman" pitchFamily="18" charset="0"/>
              </a:rPr>
              <a:t>,             My shoes are </a:t>
            </a:r>
            <a:r>
              <a:rPr lang="en-US" altLang="zh-CN" sz="2000" b="1" u="sng">
                <a:solidFill>
                  <a:srgbClr val="E46C0A"/>
                </a:solidFill>
                <a:latin typeface="Times New Roman" pitchFamily="18" charset="0"/>
                <a:cs typeface="Times New Roman" pitchFamily="18" charset="0"/>
              </a:rPr>
              <a:t>wet</a:t>
            </a:r>
            <a:r>
              <a:rPr lang="en-US" altLang="zh-CN" sz="2000" b="1">
                <a:latin typeface="Times New Roman" pitchFamily="18" charset="0"/>
                <a:cs typeface="Times New Roman" pitchFamily="18" charset="0"/>
              </a:rPr>
              <a:t>.      By the </a:t>
            </a:r>
            <a:r>
              <a:rPr lang="en-US" altLang="zh-CN" sz="2000" b="1" u="sng">
                <a:solidFill>
                  <a:srgbClr val="E46C0A"/>
                </a:solidFill>
                <a:latin typeface="Times New Roman" pitchFamily="18" charset="0"/>
                <a:cs typeface="Times New Roman" pitchFamily="18" charset="0"/>
              </a:rPr>
              <a:t>sea</a:t>
            </a:r>
            <a:r>
              <a:rPr lang="en-US" altLang="zh-CN" sz="2000" b="1">
                <a:latin typeface="Times New Roman" pitchFamily="18" charset="0"/>
                <a:cs typeface="Times New Roman" pitchFamily="18" charset="0"/>
              </a:rPr>
              <a:t>,              Trees are </a:t>
            </a:r>
            <a:r>
              <a:rPr lang="en-US" altLang="zh-CN" sz="2000" b="1" u="sng">
                <a:solidFill>
                  <a:srgbClr val="E46C0A"/>
                </a:solidFill>
                <a:latin typeface="Times New Roman" pitchFamily="18" charset="0"/>
                <a:cs typeface="Times New Roman" pitchFamily="18" charset="0"/>
              </a:rPr>
              <a:t>brown</a:t>
            </a:r>
            <a:r>
              <a:rPr lang="en-US" altLang="zh-CN" sz="2000" b="1">
                <a:latin typeface="Times New Roman" pitchFamily="18" charset="0"/>
                <a:cs typeface="Times New Roman" pitchFamily="18" charset="0"/>
              </a:rPr>
              <a:t>,</a:t>
            </a:r>
          </a:p>
          <a:p>
            <a:pPr indent="304800">
              <a:lnSpc>
                <a:spcPct val="150000"/>
              </a:lnSpc>
              <a:tabLst>
                <a:tab pos="2971800" algn="l"/>
              </a:tabLst>
            </a:pPr>
            <a:r>
              <a:rPr lang="en-US" altLang="zh-CN" sz="2000" b="1">
                <a:latin typeface="Times New Roman" pitchFamily="18" charset="0"/>
                <a:cs typeface="Times New Roman" pitchFamily="18" charset="0"/>
              </a:rPr>
              <a:t>Making footprints    See how deep             Sandy footprints    I kick the leaves</a:t>
            </a:r>
          </a:p>
          <a:p>
            <a:pPr indent="304800">
              <a:lnSpc>
                <a:spcPct val="150000"/>
              </a:lnSpc>
              <a:tabLst>
                <a:tab pos="2971800" algn="l"/>
              </a:tabLst>
            </a:pPr>
            <a:r>
              <a:rPr lang="en-US" altLang="zh-CN" sz="2000" b="1">
                <a:latin typeface="Times New Roman" pitchFamily="18" charset="0"/>
                <a:cs typeface="Times New Roman" pitchFamily="18" charset="0"/>
              </a:rPr>
              <a:t>In the </a:t>
            </a:r>
            <a:r>
              <a:rPr lang="en-US" altLang="zh-CN" sz="2000" b="1" u="sng">
                <a:solidFill>
                  <a:srgbClr val="E46C0A"/>
                </a:solidFill>
                <a:latin typeface="Times New Roman" pitchFamily="18" charset="0"/>
                <a:cs typeface="Times New Roman" pitchFamily="18" charset="0"/>
              </a:rPr>
              <a:t>snow</a:t>
            </a:r>
            <a:r>
              <a:rPr lang="en-US" altLang="zh-CN" sz="2000" b="1">
                <a:latin typeface="Times New Roman" pitchFamily="18" charset="0"/>
                <a:cs typeface="Times New Roman" pitchFamily="18" charset="0"/>
              </a:rPr>
              <a:t>.               The puddles </a:t>
            </a:r>
            <a:r>
              <a:rPr lang="en-US" altLang="zh-CN" sz="2000" b="1" u="sng">
                <a:solidFill>
                  <a:srgbClr val="E46C0A"/>
                </a:solidFill>
                <a:latin typeface="Times New Roman" pitchFamily="18" charset="0"/>
                <a:cs typeface="Times New Roman" pitchFamily="18" charset="0"/>
              </a:rPr>
              <a:t>get</a:t>
            </a:r>
            <a:r>
              <a:rPr lang="en-US" altLang="zh-CN" sz="2000" b="1">
                <a:latin typeface="Times New Roman" pitchFamily="18" charset="0"/>
                <a:cs typeface="Times New Roman" pitchFamily="18" charset="0"/>
              </a:rPr>
              <a:t>.        Made by </a:t>
            </a:r>
            <a:r>
              <a:rPr lang="en-US" altLang="zh-CN" sz="2000" b="1" u="sng">
                <a:solidFill>
                  <a:srgbClr val="E46C0A"/>
                </a:solidFill>
                <a:latin typeface="Times New Roman" pitchFamily="18" charset="0"/>
                <a:cs typeface="Times New Roman" pitchFamily="18" charset="0"/>
              </a:rPr>
              <a:t>me</a:t>
            </a:r>
            <a:r>
              <a:rPr lang="en-US" altLang="zh-CN" sz="2000" b="1">
                <a:latin typeface="Times New Roman" pitchFamily="18" charset="0"/>
                <a:cs typeface="Times New Roman" pitchFamily="18" charset="0"/>
              </a:rPr>
              <a:t>.          All over </a:t>
            </a:r>
            <a:r>
              <a:rPr lang="en-US" altLang="zh-CN" sz="2000" b="1" u="sng">
                <a:solidFill>
                  <a:srgbClr val="E46C0A"/>
                </a:solidFill>
                <a:latin typeface="Times New Roman" pitchFamily="18" charset="0"/>
                <a:cs typeface="Times New Roman" pitchFamily="18" charset="0"/>
              </a:rPr>
              <a:t>town</a:t>
            </a:r>
            <a:r>
              <a:rPr lang="en-US" altLang="zh-CN" sz="2000" b="1">
                <a:latin typeface="Times New Roman" pitchFamily="18" charset="0"/>
                <a:cs typeface="Times New Roman" pitchFamily="18" charset="0"/>
              </a:rPr>
              <a:t>.</a:t>
            </a:r>
          </a:p>
        </p:txBody>
      </p:sp>
      <p:sp>
        <p:nvSpPr>
          <p:cNvPr id="14340" name="左弧形箭头 3"/>
          <p:cNvSpPr>
            <a:spLocks noChangeArrowheads="1"/>
          </p:cNvSpPr>
          <p:nvPr/>
        </p:nvSpPr>
        <p:spPr bwMode="auto">
          <a:xfrm>
            <a:off x="214313" y="4357688"/>
            <a:ext cx="571500" cy="1285875"/>
          </a:xfrm>
          <a:prstGeom prst="curvedRightArrow">
            <a:avLst>
              <a:gd name="adj1" fmla="val 25000"/>
              <a:gd name="adj2" fmla="val 50000"/>
              <a:gd name="adj3" fmla="val 25000"/>
            </a:avLst>
          </a:prstGeom>
          <a:solidFill>
            <a:srgbClr val="E46C0A"/>
          </a:solidFill>
          <a:ln w="25400">
            <a:solidFill>
              <a:srgbClr val="E46C0A"/>
            </a:solidFill>
            <a:miter lim="800000"/>
            <a:headEnd/>
            <a:tailEnd/>
          </a:ln>
        </p:spPr>
        <p:txBody>
          <a:bodyPr anchor="ctr"/>
          <a:lstStyle/>
          <a:p>
            <a:pPr algn="ctr"/>
            <a:endParaRPr lang="zh-CN" altLang="en-US">
              <a:latin typeface="Calibri" pitchFamily="34" charset="0"/>
            </a:endParaRPr>
          </a:p>
        </p:txBody>
      </p:sp>
      <p:sp>
        <p:nvSpPr>
          <p:cNvPr id="14341" name="TextBox 4"/>
          <p:cNvSpPr txBox="1">
            <a:spLocks noChangeArrowheads="1"/>
          </p:cNvSpPr>
          <p:nvPr/>
        </p:nvSpPr>
        <p:spPr bwMode="auto">
          <a:xfrm>
            <a:off x="785813" y="5286375"/>
            <a:ext cx="1143000" cy="822325"/>
          </a:xfrm>
          <a:prstGeom prst="rect">
            <a:avLst/>
          </a:prstGeom>
          <a:noFill/>
          <a:ln w="9525">
            <a:noFill/>
            <a:miter lim="800000"/>
            <a:headEnd/>
            <a:tailEnd/>
          </a:ln>
        </p:spPr>
        <p:txBody>
          <a:bodyPr>
            <a:spAutoFit/>
          </a:bodyPr>
          <a:lstStyle/>
          <a:p>
            <a:r>
              <a:rPr lang="en-US" altLang="zh-CN" sz="2400" b="1">
                <a:solidFill>
                  <a:srgbClr val="E46C0A"/>
                </a:solidFill>
                <a:latin typeface="Calibri" pitchFamily="34" charset="0"/>
              </a:rPr>
              <a:t>rhyme</a:t>
            </a:r>
            <a:r>
              <a:rPr lang="zh-CN" altLang="en-US" sz="2400" b="1">
                <a:solidFill>
                  <a:srgbClr val="E46C0A"/>
                </a:solidFill>
                <a:latin typeface="Calibri" pitchFamily="34" charset="0"/>
              </a:rPr>
              <a:t>s</a:t>
            </a:r>
            <a:r>
              <a:rPr lang="en-US" altLang="zh-CN" sz="2400" b="1">
                <a:solidFill>
                  <a:srgbClr val="E46C0A"/>
                </a:solidFill>
                <a:latin typeface="Calibri" pitchFamily="34" charset="0"/>
              </a:rPr>
              <a:t/>
            </a:r>
            <a:br>
              <a:rPr lang="en-US" altLang="zh-CN" sz="2400" b="1">
                <a:solidFill>
                  <a:srgbClr val="E46C0A"/>
                </a:solidFill>
                <a:latin typeface="Calibri" pitchFamily="34" charset="0"/>
              </a:rPr>
            </a:br>
            <a:endParaRPr lang="zh-CN" altLang="en-US" sz="2400" b="1">
              <a:solidFill>
                <a:srgbClr val="E46C0A"/>
              </a:solidFill>
              <a:latin typeface="Calibri" pitchFamily="34" charset="0"/>
            </a:endParaRPr>
          </a:p>
        </p:txBody>
      </p:sp>
      <p:sp>
        <p:nvSpPr>
          <p:cNvPr id="14342" name="左弧形箭头 6"/>
          <p:cNvSpPr>
            <a:spLocks noChangeArrowheads="1"/>
          </p:cNvSpPr>
          <p:nvPr/>
        </p:nvSpPr>
        <p:spPr bwMode="auto">
          <a:xfrm>
            <a:off x="2571750" y="4429125"/>
            <a:ext cx="571500" cy="1157288"/>
          </a:xfrm>
          <a:prstGeom prst="curvedRightArrow">
            <a:avLst>
              <a:gd name="adj1" fmla="val 25003"/>
              <a:gd name="adj2" fmla="val 49997"/>
              <a:gd name="adj3" fmla="val 25000"/>
            </a:avLst>
          </a:prstGeom>
          <a:solidFill>
            <a:srgbClr val="E46C0A"/>
          </a:solidFill>
          <a:ln w="25400">
            <a:solidFill>
              <a:srgbClr val="E46C0A"/>
            </a:solidFill>
            <a:miter lim="800000"/>
            <a:headEnd/>
            <a:tailEnd/>
          </a:ln>
        </p:spPr>
        <p:txBody>
          <a:bodyPr anchor="ctr"/>
          <a:lstStyle/>
          <a:p>
            <a:pPr algn="ctr"/>
            <a:endParaRPr lang="zh-CN" altLang="en-US">
              <a:latin typeface="Calibri" pitchFamily="34" charset="0"/>
            </a:endParaRPr>
          </a:p>
        </p:txBody>
      </p:sp>
      <p:sp>
        <p:nvSpPr>
          <p:cNvPr id="14343" name="TextBox 7"/>
          <p:cNvSpPr txBox="1">
            <a:spLocks noChangeArrowheads="1"/>
          </p:cNvSpPr>
          <p:nvPr/>
        </p:nvSpPr>
        <p:spPr bwMode="auto">
          <a:xfrm>
            <a:off x="3270250" y="5229225"/>
            <a:ext cx="1143000" cy="822325"/>
          </a:xfrm>
          <a:prstGeom prst="rect">
            <a:avLst/>
          </a:prstGeom>
          <a:noFill/>
          <a:ln w="9525">
            <a:noFill/>
            <a:miter lim="800000"/>
            <a:headEnd/>
            <a:tailEnd/>
          </a:ln>
        </p:spPr>
        <p:txBody>
          <a:bodyPr>
            <a:spAutoFit/>
          </a:bodyPr>
          <a:lstStyle/>
          <a:p>
            <a:r>
              <a:rPr lang="en-US" altLang="zh-CN" sz="2400" b="1">
                <a:solidFill>
                  <a:srgbClr val="E46C0A"/>
                </a:solidFill>
                <a:latin typeface="Calibri" pitchFamily="34" charset="0"/>
              </a:rPr>
              <a:t>rhyme</a:t>
            </a:r>
            <a:r>
              <a:rPr lang="zh-CN" altLang="en-US" sz="2400" b="1">
                <a:solidFill>
                  <a:srgbClr val="E46C0A"/>
                </a:solidFill>
                <a:latin typeface="Calibri" pitchFamily="34" charset="0"/>
              </a:rPr>
              <a:t>s</a:t>
            </a:r>
            <a:r>
              <a:rPr lang="en-US" altLang="zh-CN" sz="2400" b="1">
                <a:solidFill>
                  <a:srgbClr val="E46C0A"/>
                </a:solidFill>
                <a:latin typeface="Calibri" pitchFamily="34" charset="0"/>
              </a:rPr>
              <a:t/>
            </a:r>
            <a:br>
              <a:rPr lang="en-US" altLang="zh-CN" sz="2400" b="1">
                <a:solidFill>
                  <a:srgbClr val="E46C0A"/>
                </a:solidFill>
                <a:latin typeface="Calibri" pitchFamily="34" charset="0"/>
              </a:rPr>
            </a:br>
            <a:endParaRPr lang="zh-CN" altLang="en-US" sz="2400" b="1">
              <a:solidFill>
                <a:srgbClr val="E46C0A"/>
              </a:solidFill>
              <a:latin typeface="Calibri" pitchFamily="34" charset="0"/>
            </a:endParaRPr>
          </a:p>
        </p:txBody>
      </p:sp>
      <p:sp>
        <p:nvSpPr>
          <p:cNvPr id="14344" name="左弧形箭头 9"/>
          <p:cNvSpPr>
            <a:spLocks noChangeArrowheads="1"/>
          </p:cNvSpPr>
          <p:nvPr/>
        </p:nvSpPr>
        <p:spPr bwMode="auto">
          <a:xfrm>
            <a:off x="4572000" y="4365625"/>
            <a:ext cx="500063" cy="1228725"/>
          </a:xfrm>
          <a:prstGeom prst="curvedRightArrow">
            <a:avLst>
              <a:gd name="adj1" fmla="val 24992"/>
              <a:gd name="adj2" fmla="val 49996"/>
              <a:gd name="adj3" fmla="val 25000"/>
            </a:avLst>
          </a:prstGeom>
          <a:solidFill>
            <a:srgbClr val="E46C0A"/>
          </a:solidFill>
          <a:ln w="25400">
            <a:solidFill>
              <a:srgbClr val="E46C0A"/>
            </a:solidFill>
            <a:miter lim="800000"/>
            <a:headEnd/>
            <a:tailEnd/>
          </a:ln>
        </p:spPr>
        <p:txBody>
          <a:bodyPr anchor="ctr"/>
          <a:lstStyle/>
          <a:p>
            <a:pPr algn="ctr"/>
            <a:endParaRPr lang="zh-CN" altLang="en-US">
              <a:latin typeface="Calibri" pitchFamily="34" charset="0"/>
            </a:endParaRPr>
          </a:p>
        </p:txBody>
      </p:sp>
      <p:sp>
        <p:nvSpPr>
          <p:cNvPr id="14345" name="TextBox 10"/>
          <p:cNvSpPr txBox="1">
            <a:spLocks noChangeArrowheads="1"/>
          </p:cNvSpPr>
          <p:nvPr/>
        </p:nvSpPr>
        <p:spPr bwMode="auto">
          <a:xfrm>
            <a:off x="5127625" y="5229225"/>
            <a:ext cx="1143000" cy="822325"/>
          </a:xfrm>
          <a:prstGeom prst="rect">
            <a:avLst/>
          </a:prstGeom>
          <a:noFill/>
          <a:ln w="9525">
            <a:noFill/>
            <a:miter lim="800000"/>
            <a:headEnd/>
            <a:tailEnd/>
          </a:ln>
        </p:spPr>
        <p:txBody>
          <a:bodyPr>
            <a:spAutoFit/>
          </a:bodyPr>
          <a:lstStyle/>
          <a:p>
            <a:r>
              <a:rPr lang="en-US" altLang="zh-CN" sz="2400" b="1">
                <a:solidFill>
                  <a:srgbClr val="E46C0A"/>
                </a:solidFill>
                <a:latin typeface="Calibri" pitchFamily="34" charset="0"/>
              </a:rPr>
              <a:t>rhyme</a:t>
            </a:r>
            <a:r>
              <a:rPr lang="zh-CN" altLang="en-US" sz="2400" b="1">
                <a:solidFill>
                  <a:srgbClr val="E46C0A"/>
                </a:solidFill>
                <a:latin typeface="Calibri" pitchFamily="34" charset="0"/>
              </a:rPr>
              <a:t>s</a:t>
            </a:r>
            <a:r>
              <a:rPr lang="en-US" altLang="zh-CN" sz="2400" b="1">
                <a:solidFill>
                  <a:srgbClr val="E46C0A"/>
                </a:solidFill>
                <a:latin typeface="Calibri" pitchFamily="34" charset="0"/>
              </a:rPr>
              <a:t/>
            </a:r>
            <a:br>
              <a:rPr lang="en-US" altLang="zh-CN" sz="2400" b="1">
                <a:solidFill>
                  <a:srgbClr val="E46C0A"/>
                </a:solidFill>
                <a:latin typeface="Calibri" pitchFamily="34" charset="0"/>
              </a:rPr>
            </a:br>
            <a:endParaRPr lang="zh-CN" altLang="en-US" sz="2400" b="1">
              <a:solidFill>
                <a:srgbClr val="E46C0A"/>
              </a:solidFill>
              <a:latin typeface="Calibri" pitchFamily="34" charset="0"/>
            </a:endParaRPr>
          </a:p>
        </p:txBody>
      </p:sp>
      <p:sp>
        <p:nvSpPr>
          <p:cNvPr id="14346" name="右弧形箭头 11"/>
          <p:cNvSpPr>
            <a:spLocks noChangeArrowheads="1"/>
          </p:cNvSpPr>
          <p:nvPr/>
        </p:nvSpPr>
        <p:spPr bwMode="auto">
          <a:xfrm rot="1003518">
            <a:off x="8677275" y="3284538"/>
            <a:ext cx="425450" cy="1285875"/>
          </a:xfrm>
          <a:prstGeom prst="curvedLeftArrow">
            <a:avLst>
              <a:gd name="adj1" fmla="val 25005"/>
              <a:gd name="adj2" fmla="val 49995"/>
              <a:gd name="adj3" fmla="val 25000"/>
            </a:avLst>
          </a:prstGeom>
          <a:solidFill>
            <a:srgbClr val="E46C0A"/>
          </a:solidFill>
          <a:ln w="25400">
            <a:solidFill>
              <a:srgbClr val="E46C0A"/>
            </a:solidFill>
            <a:miter lim="800000"/>
            <a:headEnd/>
            <a:tailEnd/>
          </a:ln>
        </p:spPr>
        <p:txBody>
          <a:bodyPr anchor="ctr"/>
          <a:lstStyle/>
          <a:p>
            <a:pPr algn="ctr"/>
            <a:endParaRPr lang="zh-CN" altLang="en-US">
              <a:latin typeface="Calibri" pitchFamily="34" charset="0"/>
            </a:endParaRPr>
          </a:p>
        </p:txBody>
      </p:sp>
      <p:sp>
        <p:nvSpPr>
          <p:cNvPr id="14347" name="左弧形箭头 12"/>
          <p:cNvSpPr>
            <a:spLocks noChangeArrowheads="1"/>
          </p:cNvSpPr>
          <p:nvPr/>
        </p:nvSpPr>
        <p:spPr bwMode="auto">
          <a:xfrm>
            <a:off x="6588125" y="4365625"/>
            <a:ext cx="501650" cy="1122363"/>
          </a:xfrm>
          <a:prstGeom prst="curvedRightArrow">
            <a:avLst>
              <a:gd name="adj1" fmla="val 24922"/>
              <a:gd name="adj2" fmla="val 49843"/>
              <a:gd name="adj3" fmla="val 25000"/>
            </a:avLst>
          </a:prstGeom>
          <a:solidFill>
            <a:srgbClr val="E46C0A"/>
          </a:solidFill>
          <a:ln w="25400">
            <a:solidFill>
              <a:srgbClr val="E46C0A"/>
            </a:solidFill>
            <a:miter lim="800000"/>
            <a:headEnd/>
            <a:tailEnd/>
          </a:ln>
        </p:spPr>
        <p:txBody>
          <a:bodyPr anchor="ctr"/>
          <a:lstStyle/>
          <a:p>
            <a:pPr algn="ctr"/>
            <a:endParaRPr lang="zh-CN" altLang="en-US">
              <a:latin typeface="Calibri" pitchFamily="34" charset="0"/>
            </a:endParaRPr>
          </a:p>
        </p:txBody>
      </p:sp>
      <p:sp>
        <p:nvSpPr>
          <p:cNvPr id="14348" name="TextBox 13"/>
          <p:cNvSpPr txBox="1">
            <a:spLocks noChangeArrowheads="1"/>
          </p:cNvSpPr>
          <p:nvPr/>
        </p:nvSpPr>
        <p:spPr bwMode="auto">
          <a:xfrm>
            <a:off x="7059613" y="5194300"/>
            <a:ext cx="1143000" cy="822325"/>
          </a:xfrm>
          <a:prstGeom prst="rect">
            <a:avLst/>
          </a:prstGeom>
          <a:noFill/>
          <a:ln w="9525">
            <a:noFill/>
            <a:miter lim="800000"/>
            <a:headEnd/>
            <a:tailEnd/>
          </a:ln>
        </p:spPr>
        <p:txBody>
          <a:bodyPr>
            <a:spAutoFit/>
          </a:bodyPr>
          <a:lstStyle/>
          <a:p>
            <a:r>
              <a:rPr lang="en-US" altLang="zh-CN" sz="2400" b="1">
                <a:solidFill>
                  <a:srgbClr val="E46C0A"/>
                </a:solidFill>
                <a:latin typeface="Calibri" pitchFamily="34" charset="0"/>
              </a:rPr>
              <a:t>rhyme</a:t>
            </a:r>
            <a:r>
              <a:rPr lang="zh-CN" altLang="en-US" sz="2400" b="1">
                <a:solidFill>
                  <a:srgbClr val="E46C0A"/>
                </a:solidFill>
                <a:latin typeface="Calibri" pitchFamily="34" charset="0"/>
              </a:rPr>
              <a:t>s</a:t>
            </a:r>
            <a:r>
              <a:rPr lang="en-US" altLang="zh-CN" sz="2400" b="1">
                <a:solidFill>
                  <a:srgbClr val="E46C0A"/>
                </a:solidFill>
                <a:latin typeface="Calibri" pitchFamily="34" charset="0"/>
              </a:rPr>
              <a:t/>
            </a:r>
            <a:br>
              <a:rPr lang="en-US" altLang="zh-CN" sz="2400" b="1">
                <a:solidFill>
                  <a:srgbClr val="E46C0A"/>
                </a:solidFill>
                <a:latin typeface="Calibri" pitchFamily="34" charset="0"/>
              </a:rPr>
            </a:br>
            <a:endParaRPr lang="zh-CN" altLang="en-US" sz="2400" b="1">
              <a:solidFill>
                <a:srgbClr val="E46C0A"/>
              </a:solidFill>
              <a:latin typeface="Calibri" pitchFamily="34" charset="0"/>
            </a:endParaRPr>
          </a:p>
        </p:txBody>
      </p:sp>
      <p:sp>
        <p:nvSpPr>
          <p:cNvPr id="14349" name="TextBox 14"/>
          <p:cNvSpPr txBox="1">
            <a:spLocks noChangeArrowheads="1"/>
          </p:cNvSpPr>
          <p:nvPr/>
        </p:nvSpPr>
        <p:spPr bwMode="auto">
          <a:xfrm>
            <a:off x="2000250" y="357188"/>
            <a:ext cx="7072313" cy="639762"/>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604A7B"/>
                </a:solidFill>
                <a:effectLst>
                  <a:outerShdw blurRad="38100" dist="38100" dir="2700000" algn="tl">
                    <a:srgbClr val="C0C0C0"/>
                  </a:outerShdw>
                </a:effectLst>
                <a:latin typeface="Cooper Black" pitchFamily="18" charset="0"/>
                <a:ea typeface="+mn-ea"/>
              </a:rPr>
              <a:t>Rhyme</a:t>
            </a:r>
            <a:r>
              <a:rPr lang="zh-CN" altLang="en-US" sz="3600" b="1">
                <a:solidFill>
                  <a:srgbClr val="604A7B"/>
                </a:solidFill>
                <a:effectLst>
                  <a:outerShdw blurRad="38100" dist="38100" dir="2700000" algn="tl">
                    <a:srgbClr val="C0C0C0"/>
                  </a:outerShdw>
                </a:effectLst>
                <a:latin typeface="Cooper Black" pitchFamily="18" charset="0"/>
                <a:ea typeface="+mn-ea"/>
              </a:rPr>
              <a:t>s</a:t>
            </a:r>
          </a:p>
        </p:txBody>
      </p:sp>
      <p:sp>
        <p:nvSpPr>
          <p:cNvPr id="41997" name="TextBox 15"/>
          <p:cNvSpPr txBox="1">
            <a:spLocks noChangeArrowheads="1"/>
          </p:cNvSpPr>
          <p:nvPr/>
        </p:nvSpPr>
        <p:spPr bwMode="auto">
          <a:xfrm>
            <a:off x="2143125" y="1214438"/>
            <a:ext cx="6572250" cy="457200"/>
          </a:xfrm>
          <a:prstGeom prst="rect">
            <a:avLst/>
          </a:prstGeom>
          <a:noFill/>
          <a:ln w="9525">
            <a:noFill/>
            <a:miter lim="800000"/>
            <a:headEnd/>
            <a:tailEnd/>
          </a:ln>
        </p:spPr>
        <p:txBody>
          <a:bodyPr>
            <a:spAutoFit/>
          </a:bodyPr>
          <a:lstStyle/>
          <a:p>
            <a:r>
              <a:rPr lang="en-US" altLang="zh-CN" sz="2400" i="1">
                <a:latin typeface="Calibri" pitchFamily="34" charset="0"/>
              </a:rPr>
              <a:t>Do you know what</a:t>
            </a:r>
            <a:r>
              <a:rPr lang="zh-CN" altLang="en-US" sz="2400" i="1">
                <a:latin typeface="Calibri" pitchFamily="34" charset="0"/>
              </a:rPr>
              <a:t> rhymes are</a:t>
            </a:r>
            <a:r>
              <a:rPr lang="en-US" altLang="zh-CN" sz="2400" i="1">
                <a:latin typeface="Calibri" pitchFamily="34" charset="0"/>
              </a:rPr>
              <a:t>?</a:t>
            </a:r>
            <a:endParaRPr lang="zh-CN" altLang="en-US" sz="2400" i="1">
              <a:latin typeface="Calibri" pitchFamily="34" charset="0"/>
            </a:endParaRPr>
          </a:p>
        </p:txBody>
      </p:sp>
      <p:sp>
        <p:nvSpPr>
          <p:cNvPr id="14351" name="右弧形箭头 17"/>
          <p:cNvSpPr>
            <a:spLocks noChangeArrowheads="1"/>
          </p:cNvSpPr>
          <p:nvPr/>
        </p:nvSpPr>
        <p:spPr bwMode="auto">
          <a:xfrm rot="572026">
            <a:off x="6389688" y="3257550"/>
            <a:ext cx="539750" cy="1285875"/>
          </a:xfrm>
          <a:prstGeom prst="curvedLeftArrow">
            <a:avLst>
              <a:gd name="adj1" fmla="val 25026"/>
              <a:gd name="adj2" fmla="val 50018"/>
              <a:gd name="adj3" fmla="val 25000"/>
            </a:avLst>
          </a:prstGeom>
          <a:solidFill>
            <a:srgbClr val="E46C0A"/>
          </a:solidFill>
          <a:ln w="25400">
            <a:solidFill>
              <a:srgbClr val="E46C0A"/>
            </a:solidFill>
            <a:miter lim="800000"/>
            <a:headEnd/>
            <a:tailEnd/>
          </a:ln>
        </p:spPr>
        <p:txBody>
          <a:bodyPr anchor="ctr"/>
          <a:lstStyle/>
          <a:p>
            <a:pPr algn="ctr"/>
            <a:endParaRPr lang="zh-CN" altLang="en-US">
              <a:latin typeface="Calibri" pitchFamily="34" charset="0"/>
            </a:endParaRPr>
          </a:p>
        </p:txBody>
      </p:sp>
      <p:sp>
        <p:nvSpPr>
          <p:cNvPr id="14352" name="右弧形箭头 18"/>
          <p:cNvSpPr>
            <a:spLocks noChangeArrowheads="1"/>
          </p:cNvSpPr>
          <p:nvPr/>
        </p:nvSpPr>
        <p:spPr bwMode="auto">
          <a:xfrm rot="431557">
            <a:off x="4506913" y="3232150"/>
            <a:ext cx="361950" cy="1270000"/>
          </a:xfrm>
          <a:prstGeom prst="curvedLeftArrow">
            <a:avLst>
              <a:gd name="adj1" fmla="val 25016"/>
              <a:gd name="adj2" fmla="val 50032"/>
              <a:gd name="adj3" fmla="val 25000"/>
            </a:avLst>
          </a:prstGeom>
          <a:solidFill>
            <a:srgbClr val="E46C0A"/>
          </a:solidFill>
          <a:ln w="25400">
            <a:solidFill>
              <a:srgbClr val="E46C0A"/>
            </a:solidFill>
            <a:miter lim="800000"/>
            <a:headEnd/>
            <a:tailEnd/>
          </a:ln>
        </p:spPr>
        <p:txBody>
          <a:bodyPr anchor="ctr"/>
          <a:lstStyle/>
          <a:p>
            <a:pPr algn="ctr"/>
            <a:endParaRPr lang="zh-CN" altLang="en-US">
              <a:latin typeface="Calibri" pitchFamily="34" charset="0"/>
            </a:endParaRPr>
          </a:p>
        </p:txBody>
      </p:sp>
      <p:sp>
        <p:nvSpPr>
          <p:cNvPr id="14353" name="右弧形箭头 19"/>
          <p:cNvSpPr>
            <a:spLocks noChangeArrowheads="1"/>
          </p:cNvSpPr>
          <p:nvPr/>
        </p:nvSpPr>
        <p:spPr bwMode="auto">
          <a:xfrm rot="431557">
            <a:off x="1833563" y="3227388"/>
            <a:ext cx="661987" cy="1285875"/>
          </a:xfrm>
          <a:prstGeom prst="curvedLeftArrow">
            <a:avLst>
              <a:gd name="adj1" fmla="val 25000"/>
              <a:gd name="adj2" fmla="val 49982"/>
              <a:gd name="adj3" fmla="val 25000"/>
            </a:avLst>
          </a:prstGeom>
          <a:solidFill>
            <a:srgbClr val="E46C0A"/>
          </a:solidFill>
          <a:ln w="25400">
            <a:solidFill>
              <a:srgbClr val="E46C0A"/>
            </a:solidFill>
            <a:miter lim="800000"/>
            <a:headEnd/>
            <a:tailEnd/>
          </a:ln>
        </p:spPr>
        <p:txBody>
          <a:bodyPr anchor="ctr"/>
          <a:lstStyle/>
          <a:p>
            <a:pPr algn="ctr"/>
            <a:endParaRPr lang="zh-CN" altLang="en-US">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1000"/>
                                        <p:tgtEl>
                                          <p:spTgt spid="14339"/>
                                        </p:tgtEl>
                                      </p:cBhvr>
                                    </p:animEffect>
                                    <p:anim calcmode="lin" valueType="num">
                                      <p:cBhvr>
                                        <p:cTn id="8" dur="1000" fill="hold"/>
                                        <p:tgtEl>
                                          <p:spTgt spid="14339"/>
                                        </p:tgtEl>
                                        <p:attrNameLst>
                                          <p:attrName>ppt_x</p:attrName>
                                        </p:attrNameLst>
                                      </p:cBhvr>
                                      <p:tavLst>
                                        <p:tav tm="0">
                                          <p:val>
                                            <p:strVal val="#ppt_x"/>
                                          </p:val>
                                        </p:tav>
                                        <p:tav tm="100000">
                                          <p:val>
                                            <p:strVal val="#ppt_x"/>
                                          </p:val>
                                        </p:tav>
                                      </p:tavLst>
                                    </p:anim>
                                    <p:anim calcmode="lin" valueType="num">
                                      <p:cBhvr>
                                        <p:cTn id="9" dur="1000" fill="hold"/>
                                        <p:tgtEl>
                                          <p:spTgt spid="143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4353"/>
                                        </p:tgtEl>
                                        <p:attrNameLst>
                                          <p:attrName>style.visibility</p:attrName>
                                        </p:attrNameLst>
                                      </p:cBhvr>
                                      <p:to>
                                        <p:strVal val="visible"/>
                                      </p:to>
                                    </p:set>
                                    <p:animEffect transition="in" filter="wipe(up)">
                                      <p:cBhvr>
                                        <p:cTn id="14" dur="500"/>
                                        <p:tgtEl>
                                          <p:spTgt spid="14353"/>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14340"/>
                                        </p:tgtEl>
                                        <p:attrNameLst>
                                          <p:attrName>style.visibility</p:attrName>
                                        </p:attrNameLst>
                                      </p:cBhvr>
                                      <p:to>
                                        <p:strVal val="visible"/>
                                      </p:to>
                                    </p:set>
                                    <p:animEffect transition="in" filter="wipe(up)">
                                      <p:cBhvr>
                                        <p:cTn id="18" dur="500"/>
                                        <p:tgtEl>
                                          <p:spTgt spid="14340"/>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4341"/>
                                        </p:tgtEl>
                                        <p:attrNameLst>
                                          <p:attrName>style.visibility</p:attrName>
                                        </p:attrNameLst>
                                      </p:cBhvr>
                                      <p:to>
                                        <p:strVal val="visible"/>
                                      </p:to>
                                    </p:set>
                                    <p:animEffect transition="in" filter="fade">
                                      <p:cBhvr>
                                        <p:cTn id="22" dur="1000"/>
                                        <p:tgtEl>
                                          <p:spTgt spid="14341"/>
                                        </p:tgtEl>
                                      </p:cBhvr>
                                    </p:animEffect>
                                    <p:anim calcmode="lin" valueType="num">
                                      <p:cBhvr>
                                        <p:cTn id="23" dur="1000" fill="hold"/>
                                        <p:tgtEl>
                                          <p:spTgt spid="14341"/>
                                        </p:tgtEl>
                                        <p:attrNameLst>
                                          <p:attrName>ppt_x</p:attrName>
                                        </p:attrNameLst>
                                      </p:cBhvr>
                                      <p:tavLst>
                                        <p:tav tm="0">
                                          <p:val>
                                            <p:strVal val="#ppt_x"/>
                                          </p:val>
                                        </p:tav>
                                        <p:tav tm="100000">
                                          <p:val>
                                            <p:strVal val="#ppt_x"/>
                                          </p:val>
                                        </p:tav>
                                      </p:tavLst>
                                    </p:anim>
                                    <p:anim calcmode="lin" valueType="num">
                                      <p:cBhvr>
                                        <p:cTn id="24" dur="1000" fill="hold"/>
                                        <p:tgtEl>
                                          <p:spTgt spid="1434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4352"/>
                                        </p:tgtEl>
                                        <p:attrNameLst>
                                          <p:attrName>style.visibility</p:attrName>
                                        </p:attrNameLst>
                                      </p:cBhvr>
                                      <p:to>
                                        <p:strVal val="visible"/>
                                      </p:to>
                                    </p:set>
                                    <p:animEffect transition="in" filter="wipe(up)">
                                      <p:cBhvr>
                                        <p:cTn id="29" dur="500"/>
                                        <p:tgtEl>
                                          <p:spTgt spid="14352"/>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14342"/>
                                        </p:tgtEl>
                                        <p:attrNameLst>
                                          <p:attrName>style.visibility</p:attrName>
                                        </p:attrNameLst>
                                      </p:cBhvr>
                                      <p:to>
                                        <p:strVal val="visible"/>
                                      </p:to>
                                    </p:set>
                                    <p:animEffect transition="in" filter="wipe(up)">
                                      <p:cBhvr>
                                        <p:cTn id="33" dur="500"/>
                                        <p:tgtEl>
                                          <p:spTgt spid="14342"/>
                                        </p:tgtEl>
                                      </p:cBhvr>
                                    </p:animEffect>
                                  </p:childTnLst>
                                </p:cTn>
                              </p:par>
                            </p:childTnLst>
                          </p:cTn>
                        </p:par>
                        <p:par>
                          <p:cTn id="34" fill="hold">
                            <p:stCondLst>
                              <p:cond delay="1000"/>
                            </p:stCondLst>
                            <p:childTnLst>
                              <p:par>
                                <p:cTn id="35" presetID="42" presetClass="entr" presetSubtype="0" fill="hold" grpId="0" nodeType="afterEffect">
                                  <p:stCondLst>
                                    <p:cond delay="0"/>
                                  </p:stCondLst>
                                  <p:childTnLst>
                                    <p:set>
                                      <p:cBhvr>
                                        <p:cTn id="36" dur="1" fill="hold">
                                          <p:stCondLst>
                                            <p:cond delay="0"/>
                                          </p:stCondLst>
                                        </p:cTn>
                                        <p:tgtEl>
                                          <p:spTgt spid="14343"/>
                                        </p:tgtEl>
                                        <p:attrNameLst>
                                          <p:attrName>style.visibility</p:attrName>
                                        </p:attrNameLst>
                                      </p:cBhvr>
                                      <p:to>
                                        <p:strVal val="visible"/>
                                      </p:to>
                                    </p:set>
                                    <p:animEffect transition="in" filter="fade">
                                      <p:cBhvr>
                                        <p:cTn id="37" dur="1000"/>
                                        <p:tgtEl>
                                          <p:spTgt spid="14343"/>
                                        </p:tgtEl>
                                      </p:cBhvr>
                                    </p:animEffect>
                                    <p:anim calcmode="lin" valueType="num">
                                      <p:cBhvr>
                                        <p:cTn id="38" dur="1000" fill="hold"/>
                                        <p:tgtEl>
                                          <p:spTgt spid="14343"/>
                                        </p:tgtEl>
                                        <p:attrNameLst>
                                          <p:attrName>ppt_x</p:attrName>
                                        </p:attrNameLst>
                                      </p:cBhvr>
                                      <p:tavLst>
                                        <p:tav tm="0">
                                          <p:val>
                                            <p:strVal val="#ppt_x"/>
                                          </p:val>
                                        </p:tav>
                                        <p:tav tm="100000">
                                          <p:val>
                                            <p:strVal val="#ppt_x"/>
                                          </p:val>
                                        </p:tav>
                                      </p:tavLst>
                                    </p:anim>
                                    <p:anim calcmode="lin" valueType="num">
                                      <p:cBhvr>
                                        <p:cTn id="39" dur="1000" fill="hold"/>
                                        <p:tgtEl>
                                          <p:spTgt spid="1434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4351"/>
                                        </p:tgtEl>
                                        <p:attrNameLst>
                                          <p:attrName>style.visibility</p:attrName>
                                        </p:attrNameLst>
                                      </p:cBhvr>
                                      <p:to>
                                        <p:strVal val="visible"/>
                                      </p:to>
                                    </p:set>
                                    <p:animEffect transition="in" filter="wipe(up)">
                                      <p:cBhvr>
                                        <p:cTn id="44" dur="500"/>
                                        <p:tgtEl>
                                          <p:spTgt spid="14351"/>
                                        </p:tgtEl>
                                      </p:cBhvr>
                                    </p:animEffect>
                                  </p:childTnLst>
                                </p:cTn>
                              </p:par>
                            </p:childTnLst>
                          </p:cTn>
                        </p:par>
                        <p:par>
                          <p:cTn id="45" fill="hold">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14344"/>
                                        </p:tgtEl>
                                        <p:attrNameLst>
                                          <p:attrName>style.visibility</p:attrName>
                                        </p:attrNameLst>
                                      </p:cBhvr>
                                      <p:to>
                                        <p:strVal val="visible"/>
                                      </p:to>
                                    </p:set>
                                    <p:animEffect transition="in" filter="wipe(up)">
                                      <p:cBhvr>
                                        <p:cTn id="48" dur="500"/>
                                        <p:tgtEl>
                                          <p:spTgt spid="14344"/>
                                        </p:tgtEl>
                                      </p:cBhvr>
                                    </p:animEffect>
                                  </p:childTnLst>
                                </p:cTn>
                              </p:par>
                            </p:childTnLst>
                          </p:cTn>
                        </p:par>
                        <p:par>
                          <p:cTn id="49" fill="hold">
                            <p:stCondLst>
                              <p:cond delay="1000"/>
                            </p:stCondLst>
                            <p:childTnLst>
                              <p:par>
                                <p:cTn id="50" presetID="42" presetClass="entr" presetSubtype="0" fill="hold" grpId="0" nodeType="afterEffect">
                                  <p:stCondLst>
                                    <p:cond delay="0"/>
                                  </p:stCondLst>
                                  <p:childTnLst>
                                    <p:set>
                                      <p:cBhvr>
                                        <p:cTn id="51" dur="1" fill="hold">
                                          <p:stCondLst>
                                            <p:cond delay="0"/>
                                          </p:stCondLst>
                                        </p:cTn>
                                        <p:tgtEl>
                                          <p:spTgt spid="14345"/>
                                        </p:tgtEl>
                                        <p:attrNameLst>
                                          <p:attrName>style.visibility</p:attrName>
                                        </p:attrNameLst>
                                      </p:cBhvr>
                                      <p:to>
                                        <p:strVal val="visible"/>
                                      </p:to>
                                    </p:set>
                                    <p:animEffect transition="in" filter="fade">
                                      <p:cBhvr>
                                        <p:cTn id="52" dur="1000"/>
                                        <p:tgtEl>
                                          <p:spTgt spid="14345"/>
                                        </p:tgtEl>
                                      </p:cBhvr>
                                    </p:animEffect>
                                    <p:anim calcmode="lin" valueType="num">
                                      <p:cBhvr>
                                        <p:cTn id="53" dur="1000" fill="hold"/>
                                        <p:tgtEl>
                                          <p:spTgt spid="14345"/>
                                        </p:tgtEl>
                                        <p:attrNameLst>
                                          <p:attrName>ppt_x</p:attrName>
                                        </p:attrNameLst>
                                      </p:cBhvr>
                                      <p:tavLst>
                                        <p:tav tm="0">
                                          <p:val>
                                            <p:strVal val="#ppt_x"/>
                                          </p:val>
                                        </p:tav>
                                        <p:tav tm="100000">
                                          <p:val>
                                            <p:strVal val="#ppt_x"/>
                                          </p:val>
                                        </p:tav>
                                      </p:tavLst>
                                    </p:anim>
                                    <p:anim calcmode="lin" valueType="num">
                                      <p:cBhvr>
                                        <p:cTn id="54" dur="1000" fill="hold"/>
                                        <p:tgtEl>
                                          <p:spTgt spid="14345"/>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14346"/>
                                        </p:tgtEl>
                                        <p:attrNameLst>
                                          <p:attrName>style.visibility</p:attrName>
                                        </p:attrNameLst>
                                      </p:cBhvr>
                                      <p:to>
                                        <p:strVal val="visible"/>
                                      </p:to>
                                    </p:set>
                                    <p:animEffect transition="in" filter="wipe(up)">
                                      <p:cBhvr>
                                        <p:cTn id="59" dur="500"/>
                                        <p:tgtEl>
                                          <p:spTgt spid="14346"/>
                                        </p:tgtEl>
                                      </p:cBhvr>
                                    </p:animEffect>
                                  </p:childTnLst>
                                </p:cTn>
                              </p:par>
                            </p:childTnLst>
                          </p:cTn>
                        </p:par>
                        <p:par>
                          <p:cTn id="60" fill="hold">
                            <p:stCondLst>
                              <p:cond delay="500"/>
                            </p:stCondLst>
                            <p:childTnLst>
                              <p:par>
                                <p:cTn id="61" presetID="22" presetClass="entr" presetSubtype="1" fill="hold" grpId="0" nodeType="afterEffect">
                                  <p:stCondLst>
                                    <p:cond delay="0"/>
                                  </p:stCondLst>
                                  <p:childTnLst>
                                    <p:set>
                                      <p:cBhvr>
                                        <p:cTn id="62" dur="1" fill="hold">
                                          <p:stCondLst>
                                            <p:cond delay="0"/>
                                          </p:stCondLst>
                                        </p:cTn>
                                        <p:tgtEl>
                                          <p:spTgt spid="14347"/>
                                        </p:tgtEl>
                                        <p:attrNameLst>
                                          <p:attrName>style.visibility</p:attrName>
                                        </p:attrNameLst>
                                      </p:cBhvr>
                                      <p:to>
                                        <p:strVal val="visible"/>
                                      </p:to>
                                    </p:set>
                                    <p:animEffect transition="in" filter="wipe(up)">
                                      <p:cBhvr>
                                        <p:cTn id="63" dur="500"/>
                                        <p:tgtEl>
                                          <p:spTgt spid="14347"/>
                                        </p:tgtEl>
                                      </p:cBhvr>
                                    </p:animEffect>
                                  </p:childTnLst>
                                </p:cTn>
                              </p:par>
                            </p:childTnLst>
                          </p:cTn>
                        </p:par>
                        <p:par>
                          <p:cTn id="64" fill="hold">
                            <p:stCondLst>
                              <p:cond delay="1000"/>
                            </p:stCondLst>
                            <p:childTnLst>
                              <p:par>
                                <p:cTn id="65" presetID="42" presetClass="entr" presetSubtype="0" fill="hold" grpId="0" nodeType="afterEffect">
                                  <p:stCondLst>
                                    <p:cond delay="0"/>
                                  </p:stCondLst>
                                  <p:childTnLst>
                                    <p:set>
                                      <p:cBhvr>
                                        <p:cTn id="66" dur="1" fill="hold">
                                          <p:stCondLst>
                                            <p:cond delay="0"/>
                                          </p:stCondLst>
                                        </p:cTn>
                                        <p:tgtEl>
                                          <p:spTgt spid="14348"/>
                                        </p:tgtEl>
                                        <p:attrNameLst>
                                          <p:attrName>style.visibility</p:attrName>
                                        </p:attrNameLst>
                                      </p:cBhvr>
                                      <p:to>
                                        <p:strVal val="visible"/>
                                      </p:to>
                                    </p:set>
                                    <p:animEffect transition="in" filter="fade">
                                      <p:cBhvr>
                                        <p:cTn id="67" dur="1000"/>
                                        <p:tgtEl>
                                          <p:spTgt spid="14348"/>
                                        </p:tgtEl>
                                      </p:cBhvr>
                                    </p:animEffect>
                                    <p:anim calcmode="lin" valueType="num">
                                      <p:cBhvr>
                                        <p:cTn id="68" dur="1000" fill="hold"/>
                                        <p:tgtEl>
                                          <p:spTgt spid="14348"/>
                                        </p:tgtEl>
                                        <p:attrNameLst>
                                          <p:attrName>ppt_x</p:attrName>
                                        </p:attrNameLst>
                                      </p:cBhvr>
                                      <p:tavLst>
                                        <p:tav tm="0">
                                          <p:val>
                                            <p:strVal val="#ppt_x"/>
                                          </p:val>
                                        </p:tav>
                                        <p:tav tm="100000">
                                          <p:val>
                                            <p:strVal val="#ppt_x"/>
                                          </p:val>
                                        </p:tav>
                                      </p:tavLst>
                                    </p:anim>
                                    <p:anim calcmode="lin" valueType="num">
                                      <p:cBhvr>
                                        <p:cTn id="69" dur="1000" fill="hold"/>
                                        <p:tgtEl>
                                          <p:spTgt spid="143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utoUpdateAnimBg="0"/>
      <p:bldP spid="14340" grpId="0" animBg="1" autoUpdateAnimBg="0"/>
      <p:bldP spid="14341" grpId="0" autoUpdateAnimBg="0"/>
      <p:bldP spid="14342" grpId="0" animBg="1" autoUpdateAnimBg="0"/>
      <p:bldP spid="14343" grpId="0" autoUpdateAnimBg="0"/>
      <p:bldP spid="14344" grpId="0" animBg="1" autoUpdateAnimBg="0"/>
      <p:bldP spid="14345" grpId="0" autoUpdateAnimBg="0"/>
      <p:bldP spid="14346" grpId="0" bldLvl="0" animBg="1" autoUpdateAnimBg="0"/>
      <p:bldP spid="14347" grpId="0" bldLvl="0" animBg="1" autoUpdateAnimBg="0"/>
      <p:bldP spid="14348" grpId="0" autoUpdateAnimBg="0"/>
      <p:bldP spid="14351" grpId="0" animBg="1" autoUpdateAnimBg="0"/>
      <p:bldP spid="14352" grpId="0" animBg="1" autoUpdateAnimBg="0"/>
      <p:bldP spid="14353"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body" idx="1"/>
          </p:nvPr>
        </p:nvSpPr>
        <p:spPr>
          <a:xfrm>
            <a:off x="3059113" y="28575"/>
            <a:ext cx="4103687" cy="592138"/>
          </a:xfrm>
        </p:spPr>
        <p:txBody>
          <a:bodyPr anchor="ctr"/>
          <a:lstStyle/>
          <a:p>
            <a:pPr marL="0" indent="0" algn="ctr" eaLnBrk="1" hangingPunct="1">
              <a:spcBef>
                <a:spcPct val="0"/>
              </a:spcBef>
              <a:buFontTx/>
              <a:buNone/>
            </a:pPr>
            <a:r>
              <a:rPr lang="zh-CN" altLang="zh-CN" sz="3600" smtClean="0">
                <a:solidFill>
                  <a:srgbClr val="FF0000"/>
                </a:solidFill>
              </a:rPr>
              <a:t>Rhymes in poems </a:t>
            </a:r>
          </a:p>
        </p:txBody>
      </p:sp>
      <p:sp>
        <p:nvSpPr>
          <p:cNvPr id="43010" name="Text Box 3"/>
          <p:cNvSpPr txBox="1">
            <a:spLocks noChangeArrowheads="1"/>
          </p:cNvSpPr>
          <p:nvPr/>
        </p:nvSpPr>
        <p:spPr bwMode="auto">
          <a:xfrm>
            <a:off x="458788" y="512763"/>
            <a:ext cx="8228012" cy="1187450"/>
          </a:xfrm>
          <a:prstGeom prst="rect">
            <a:avLst/>
          </a:prstGeom>
          <a:noFill/>
          <a:ln w="9525">
            <a:noFill/>
            <a:miter lim="800000"/>
            <a:headEnd/>
            <a:tailEnd/>
          </a:ln>
        </p:spPr>
        <p:txBody>
          <a:bodyPr>
            <a:spAutoFit/>
          </a:bodyPr>
          <a:lstStyle/>
          <a:p>
            <a:r>
              <a:rPr lang="zh-CN" altLang="en-US" sz="2400">
                <a:solidFill>
                  <a:srgbClr val="0066FF"/>
                </a:solidFill>
              </a:rPr>
              <a:t>Day and play both end in /ei/ .We say that they rhyme. Site and kite both end in  /ait/. They rhyme too. Rhymes  often appear in poems. </a:t>
            </a:r>
          </a:p>
        </p:txBody>
      </p:sp>
      <p:sp>
        <p:nvSpPr>
          <p:cNvPr id="43011" name="Rectangle 4"/>
          <p:cNvSpPr>
            <a:spLocks noChangeArrowheads="1"/>
          </p:cNvSpPr>
          <p:nvPr/>
        </p:nvSpPr>
        <p:spPr bwMode="auto">
          <a:xfrm>
            <a:off x="755650" y="1844675"/>
            <a:ext cx="7859713" cy="4249738"/>
          </a:xfrm>
          <a:prstGeom prst="rect">
            <a:avLst/>
          </a:prstGeom>
          <a:noFill/>
          <a:ln w="9525">
            <a:noFill/>
            <a:miter lim="800000"/>
            <a:headEnd/>
            <a:tailEnd/>
          </a:ln>
        </p:spPr>
        <p:txBody>
          <a:bodyPr/>
          <a:lstStyle/>
          <a:p>
            <a:pPr marL="342900" indent="-342900">
              <a:spcBef>
                <a:spcPct val="10000"/>
              </a:spcBef>
            </a:pPr>
            <a:r>
              <a:rPr lang="zh-CN" altLang="en-US" sz="2800" b="1"/>
              <a:t>尾韵与行内韵</a:t>
            </a:r>
            <a:r>
              <a:rPr lang="en-US" altLang="zh-CN" sz="2800" b="1"/>
              <a:t>(end rhyme and internal rhyme)  </a:t>
            </a:r>
          </a:p>
          <a:p>
            <a:pPr marL="342900" indent="-342900">
              <a:spcBef>
                <a:spcPct val="10000"/>
              </a:spcBef>
            </a:pPr>
            <a:r>
              <a:rPr lang="zh-CN" altLang="en-US" sz="2800" b="1"/>
              <a:t>押在诗行最后一个重读音节上，叫尾韵。这是英</a:t>
            </a:r>
          </a:p>
          <a:p>
            <a:pPr marL="342900" indent="-342900">
              <a:spcBef>
                <a:spcPct val="10000"/>
              </a:spcBef>
            </a:pPr>
            <a:r>
              <a:rPr lang="zh-CN" altLang="en-US" sz="2800" b="1"/>
              <a:t>文诗歌最常见的押韵部位。诗行中间停顿处的重</a:t>
            </a:r>
          </a:p>
          <a:p>
            <a:pPr marL="342900" indent="-342900">
              <a:spcBef>
                <a:spcPct val="10000"/>
              </a:spcBef>
            </a:pPr>
            <a:r>
              <a:rPr lang="zh-CN" altLang="en-US" sz="2800" b="1"/>
              <a:t>读音节与该行最后一个重读音节押韵者，叫行内</a:t>
            </a:r>
          </a:p>
          <a:p>
            <a:pPr marL="342900" indent="-342900">
              <a:spcBef>
                <a:spcPct val="10000"/>
              </a:spcBef>
            </a:pPr>
            <a:r>
              <a:rPr lang="zh-CN" altLang="en-US" sz="2800" b="1"/>
              <a:t>韵。如：  </a:t>
            </a:r>
          </a:p>
          <a:p>
            <a:pPr marL="342900" indent="-342900">
              <a:spcBef>
                <a:spcPct val="10000"/>
              </a:spcBef>
            </a:pPr>
            <a:r>
              <a:rPr lang="en-US" altLang="zh-CN" sz="2800" b="1"/>
              <a:t>Spring, the sweet spring, is the year’s </a:t>
            </a:r>
          </a:p>
          <a:p>
            <a:pPr marL="342900" indent="-342900">
              <a:spcBef>
                <a:spcPct val="10000"/>
              </a:spcBef>
            </a:pPr>
            <a:r>
              <a:rPr lang="en-US" altLang="zh-CN" sz="2800" b="1"/>
              <a:t>pleasant king;  </a:t>
            </a:r>
          </a:p>
          <a:p>
            <a:pPr marL="342900" indent="-342900">
              <a:spcBef>
                <a:spcPct val="10000"/>
              </a:spcBef>
            </a:pPr>
            <a:r>
              <a:rPr lang="en-US" altLang="zh-CN" sz="2800" b="1"/>
              <a:t>Then blooms each thing, then maids dance </a:t>
            </a:r>
          </a:p>
          <a:p>
            <a:pPr marL="342900" indent="-342900">
              <a:spcBef>
                <a:spcPct val="10000"/>
              </a:spcBef>
            </a:pPr>
            <a:r>
              <a:rPr lang="en-US" altLang="zh-CN" sz="2800" b="1"/>
              <a:t>in a ring,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流程图: 文档 5"/>
          <p:cNvSpPr>
            <a:spLocks noChangeArrowheads="1"/>
          </p:cNvSpPr>
          <p:nvPr/>
        </p:nvSpPr>
        <p:spPr bwMode="auto">
          <a:xfrm flipH="1" flipV="1">
            <a:off x="0" y="5000625"/>
            <a:ext cx="9144000" cy="1857375"/>
          </a:xfrm>
          <a:prstGeom prst="flowChartDocument">
            <a:avLst/>
          </a:prstGeom>
          <a:solidFill>
            <a:srgbClr val="E6B9B8"/>
          </a:solidFill>
          <a:ln w="9525">
            <a:noFill/>
            <a:miter lim="800000"/>
            <a:headEnd/>
            <a:tailEnd/>
          </a:ln>
          <a:effectLst>
            <a:outerShdw dist="38100" dir="16200000" algn="ctr" rotWithShape="0">
              <a:srgbClr val="000000">
                <a:alpha val="34999"/>
              </a:srgbClr>
            </a:outerShdw>
          </a:effectLst>
        </p:spPr>
        <p:txBody>
          <a:bodyPr anchor="ctr"/>
          <a:lstStyle/>
          <a:p>
            <a:pPr algn="ctr" fontAlgn="auto">
              <a:spcBef>
                <a:spcPts val="0"/>
              </a:spcBef>
              <a:spcAft>
                <a:spcPts val="0"/>
              </a:spcAft>
              <a:defRPr/>
            </a:pPr>
            <a:endParaRPr lang="zh-CN" altLang="en-US">
              <a:solidFill>
                <a:srgbClr val="FFFFFF"/>
              </a:solidFill>
              <a:latin typeface="Calibri" pitchFamily="34" charset="0"/>
              <a:ea typeface="+mn-ea"/>
            </a:endParaRPr>
          </a:p>
        </p:txBody>
      </p:sp>
      <p:pic>
        <p:nvPicPr>
          <p:cNvPr id="16387" name="Picture 2" descr="http://www.supergood.ca/blog/uploaded_images/ChadGeranRhymeBookPage13and14-716263.jpg"/>
          <p:cNvPicPr>
            <a:picLocks noChangeAspect="1" noChangeArrowheads="1"/>
          </p:cNvPicPr>
          <p:nvPr/>
        </p:nvPicPr>
        <p:blipFill>
          <a:blip r:embed="rId2"/>
          <a:srcRect/>
          <a:stretch>
            <a:fillRect/>
          </a:stretch>
        </p:blipFill>
        <p:spPr bwMode="auto">
          <a:xfrm rot="21359083">
            <a:off x="1285875" y="2643188"/>
            <a:ext cx="5695950" cy="3800475"/>
          </a:xfrm>
          <a:prstGeom prst="rect">
            <a:avLst/>
          </a:prstGeom>
          <a:noFill/>
          <a:ln w="9525">
            <a:noFill/>
            <a:miter lim="800000"/>
            <a:headEnd/>
            <a:tailEnd/>
          </a:ln>
          <a:effectLst>
            <a:outerShdw dist="139700" dir="2700000" algn="ctr" rotWithShape="0">
              <a:srgbClr val="333333">
                <a:alpha val="59999"/>
              </a:srgbClr>
            </a:outerShdw>
          </a:effectLst>
        </p:spPr>
      </p:pic>
      <p:sp>
        <p:nvSpPr>
          <p:cNvPr id="16388" name="TextBox 1"/>
          <p:cNvSpPr txBox="1">
            <a:spLocks noChangeArrowheads="1"/>
          </p:cNvSpPr>
          <p:nvPr/>
        </p:nvSpPr>
        <p:spPr bwMode="auto">
          <a:xfrm>
            <a:off x="250825" y="260350"/>
            <a:ext cx="7073900" cy="646113"/>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604A7B"/>
                </a:solidFill>
                <a:effectLst>
                  <a:outerShdw blurRad="38100" dist="38100" dir="2700000" algn="tl">
                    <a:srgbClr val="C0C0C0"/>
                  </a:outerShdw>
                </a:effectLst>
                <a:latin typeface="Cooper Black" pitchFamily="18" charset="0"/>
                <a:ea typeface="+mn-ea"/>
              </a:rPr>
              <a:t>Brainstorming</a:t>
            </a:r>
            <a:endParaRPr lang="zh-CN" altLang="en-US" sz="3600" b="1">
              <a:solidFill>
                <a:srgbClr val="604A7B"/>
              </a:solidFill>
              <a:effectLst>
                <a:outerShdw blurRad="38100" dist="38100" dir="2700000" algn="tl">
                  <a:srgbClr val="C0C0C0"/>
                </a:outerShdw>
              </a:effectLst>
              <a:latin typeface="Cooper Black" pitchFamily="18" charset="0"/>
              <a:ea typeface="+mn-ea"/>
            </a:endParaRPr>
          </a:p>
        </p:txBody>
      </p:sp>
      <p:sp>
        <p:nvSpPr>
          <p:cNvPr id="16389" name="TextBox 2"/>
          <p:cNvSpPr txBox="1">
            <a:spLocks noChangeArrowheads="1"/>
          </p:cNvSpPr>
          <p:nvPr/>
        </p:nvSpPr>
        <p:spPr bwMode="auto">
          <a:xfrm>
            <a:off x="250825" y="981075"/>
            <a:ext cx="8429625" cy="1446213"/>
          </a:xfrm>
          <a:prstGeom prst="rect">
            <a:avLst/>
          </a:prstGeom>
          <a:noFill/>
          <a:ln w="9525">
            <a:noFill/>
            <a:miter lim="800000"/>
            <a:headEnd/>
            <a:tailEnd/>
          </a:ln>
        </p:spPr>
        <p:txBody>
          <a:bodyPr>
            <a:spAutoFit/>
          </a:bodyPr>
          <a:lstStyle/>
          <a:p>
            <a:pPr fontAlgn="auto">
              <a:spcBef>
                <a:spcPts val="0"/>
              </a:spcBef>
              <a:spcAft>
                <a:spcPts val="0"/>
              </a:spcAft>
              <a:defRPr/>
            </a:pPr>
            <a:r>
              <a:rPr lang="en-US" sz="4400" b="1">
                <a:solidFill>
                  <a:srgbClr val="C00000"/>
                </a:solidFill>
                <a:latin typeface="Lucida Calligraphy" pitchFamily="66" charset="0"/>
                <a:ea typeface="+mn-ea"/>
                <a:cs typeface="Times New Roman" pitchFamily="18" charset="0"/>
              </a:rPr>
              <a:t>Where can we usually find </a:t>
            </a:r>
            <a:r>
              <a:rPr lang="en-US" sz="4400" b="1">
                <a:solidFill>
                  <a:srgbClr val="C00000"/>
                </a:solidFill>
                <a:effectLst>
                  <a:outerShdw blurRad="38100" dist="38100" dir="2700000" algn="tl">
                    <a:srgbClr val="C0C0C0"/>
                  </a:outerShdw>
                </a:effectLst>
                <a:latin typeface="Lucida Calligraphy" pitchFamily="66" charset="0"/>
                <a:ea typeface="+mn-ea"/>
                <a:cs typeface="Times New Roman" pitchFamily="18" charset="0"/>
              </a:rPr>
              <a:t>rhymes</a:t>
            </a:r>
            <a:r>
              <a:rPr lang="en-US" sz="4400" b="1">
                <a:solidFill>
                  <a:srgbClr val="C00000"/>
                </a:solidFill>
                <a:latin typeface="Lucida Calligraphy" pitchFamily="66" charset="0"/>
                <a:ea typeface="+mn-ea"/>
                <a:cs typeface="Times New Roman" pitchFamily="18" charset="0"/>
              </a:rPr>
              <a:t>?</a:t>
            </a:r>
            <a:endParaRPr lang="zh-CN" altLang="en-US" sz="4400" b="1">
              <a:solidFill>
                <a:srgbClr val="C00000"/>
              </a:solidFill>
              <a:latin typeface="Lucida Calligraphy" pitchFamily="66" charset="0"/>
              <a:ea typeface="+mn-ea"/>
              <a:cs typeface="Times New Roman" pitchFamily="18" charset="0"/>
            </a:endParaRPr>
          </a:p>
        </p:txBody>
      </p:sp>
      <p:pic>
        <p:nvPicPr>
          <p:cNvPr id="44037" name="图片 3" descr="002.gif"/>
          <p:cNvPicPr>
            <a:picLocks noChangeAspect="1" noChangeArrowheads="1"/>
          </p:cNvPicPr>
          <p:nvPr/>
        </p:nvPicPr>
        <p:blipFill>
          <a:blip r:embed="rId3"/>
          <a:srcRect/>
          <a:stretch>
            <a:fillRect/>
          </a:stretch>
        </p:blipFill>
        <p:spPr bwMode="auto">
          <a:xfrm>
            <a:off x="7331075" y="4884738"/>
            <a:ext cx="1812925" cy="1973262"/>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3" descr="http://4us2be.com/wp-content/uploads/2010/03/World-Water-Day-4.jpg"/>
          <p:cNvPicPr>
            <a:picLocks noChangeAspect="1" noChangeArrowheads="1"/>
          </p:cNvPicPr>
          <p:nvPr/>
        </p:nvPicPr>
        <p:blipFill>
          <a:blip r:embed="rId2"/>
          <a:srcRect/>
          <a:stretch>
            <a:fillRect/>
          </a:stretch>
        </p:blipFill>
        <p:spPr bwMode="auto">
          <a:xfrm>
            <a:off x="0" y="1566863"/>
            <a:ext cx="9150350" cy="5297487"/>
          </a:xfrm>
          <a:prstGeom prst="rect">
            <a:avLst/>
          </a:prstGeom>
          <a:noFill/>
          <a:ln w="9525">
            <a:noFill/>
            <a:miter lim="800000"/>
            <a:headEnd/>
            <a:tailEnd/>
          </a:ln>
        </p:spPr>
      </p:pic>
      <p:pic>
        <p:nvPicPr>
          <p:cNvPr id="45058" name="图片 5" descr="postit.png"/>
          <p:cNvPicPr>
            <a:picLocks noChangeAspect="1" noChangeArrowheads="1"/>
          </p:cNvPicPr>
          <p:nvPr/>
        </p:nvPicPr>
        <p:blipFill>
          <a:blip r:embed="rId3"/>
          <a:srcRect/>
          <a:stretch>
            <a:fillRect/>
          </a:stretch>
        </p:blipFill>
        <p:spPr bwMode="auto">
          <a:xfrm>
            <a:off x="71438" y="-65088"/>
            <a:ext cx="1928812" cy="1922463"/>
          </a:xfrm>
          <a:prstGeom prst="rect">
            <a:avLst/>
          </a:prstGeom>
          <a:noFill/>
          <a:ln w="9525">
            <a:noFill/>
            <a:miter lim="800000"/>
            <a:headEnd/>
            <a:tailEnd/>
          </a:ln>
        </p:spPr>
      </p:pic>
      <p:sp>
        <p:nvSpPr>
          <p:cNvPr id="45059" name="TextBox 6"/>
          <p:cNvSpPr txBox="1">
            <a:spLocks noChangeArrowheads="1"/>
          </p:cNvSpPr>
          <p:nvPr/>
        </p:nvSpPr>
        <p:spPr bwMode="auto">
          <a:xfrm rot="-212941">
            <a:off x="384175" y="541338"/>
            <a:ext cx="1357313" cy="923925"/>
          </a:xfrm>
          <a:prstGeom prst="rect">
            <a:avLst/>
          </a:prstGeom>
          <a:noFill/>
          <a:ln w="9525">
            <a:noFill/>
            <a:miter lim="800000"/>
            <a:headEnd/>
            <a:tailEnd/>
          </a:ln>
        </p:spPr>
        <p:txBody>
          <a:bodyPr>
            <a:spAutoFit/>
          </a:bodyPr>
          <a:lstStyle/>
          <a:p>
            <a:pPr algn="ctr"/>
            <a:r>
              <a:rPr lang="en-US" altLang="zh-CN" sz="5400" b="1" i="1">
                <a:solidFill>
                  <a:srgbClr val="002060"/>
                </a:solidFill>
                <a:latin typeface="Bradley Hand ITC"/>
              </a:rPr>
              <a:t>3</a:t>
            </a:r>
            <a:endParaRPr lang="zh-CN" altLang="en-US" sz="5400" b="1" i="1">
              <a:solidFill>
                <a:srgbClr val="002060"/>
              </a:solidFill>
              <a:latin typeface="Bradley Hand ITC"/>
            </a:endParaRPr>
          </a:p>
        </p:txBody>
      </p:sp>
      <p:sp>
        <p:nvSpPr>
          <p:cNvPr id="19461" name="TextBox 3"/>
          <p:cNvSpPr txBox="1">
            <a:spLocks noChangeArrowheads="1"/>
          </p:cNvSpPr>
          <p:nvPr/>
        </p:nvSpPr>
        <p:spPr bwMode="auto">
          <a:xfrm>
            <a:off x="2000250" y="357188"/>
            <a:ext cx="7072313" cy="646112"/>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604A7B"/>
                </a:solidFill>
                <a:effectLst>
                  <a:outerShdw blurRad="38100" dist="38100" dir="2700000" algn="tl">
                    <a:srgbClr val="C0C0C0"/>
                  </a:outerShdw>
                </a:effectLst>
                <a:latin typeface="Cooper Black" pitchFamily="18" charset="0"/>
                <a:ea typeface="+mn-ea"/>
              </a:rPr>
              <a:t>What do you know about …?  </a:t>
            </a:r>
            <a:endParaRPr lang="zh-CN" altLang="en-US" sz="3600" b="1">
              <a:solidFill>
                <a:srgbClr val="604A7B"/>
              </a:solidFill>
              <a:effectLst>
                <a:outerShdw blurRad="38100" dist="38100" dir="2700000" algn="tl">
                  <a:srgbClr val="C0C0C0"/>
                </a:outerShdw>
              </a:effectLst>
              <a:latin typeface="Cooper Black" pitchFamily="18" charset="0"/>
              <a:ea typeface="+mn-ea"/>
            </a:endParaRPr>
          </a:p>
        </p:txBody>
      </p:sp>
      <p:pic>
        <p:nvPicPr>
          <p:cNvPr id="19462" name="图片 7" descr="004.gif"/>
          <p:cNvPicPr>
            <a:picLocks noChangeAspect="1" noChangeArrowheads="1"/>
          </p:cNvPicPr>
          <p:nvPr/>
        </p:nvPicPr>
        <p:blipFill>
          <a:blip r:embed="rId4"/>
          <a:srcRect/>
          <a:stretch>
            <a:fillRect/>
          </a:stretch>
        </p:blipFill>
        <p:spPr bwMode="auto">
          <a:xfrm>
            <a:off x="5956300" y="3587750"/>
            <a:ext cx="2401888" cy="3341688"/>
          </a:xfrm>
          <a:prstGeom prst="rect">
            <a:avLst/>
          </a:prstGeom>
          <a:noFill/>
          <a:ln w="9525">
            <a:noFill/>
            <a:miter lim="800000"/>
            <a:headEnd/>
            <a:tailEnd/>
          </a:ln>
          <a:effectLst>
            <a:outerShdw dist="139700" dir="2700000" algn="ctr" rotWithShape="0">
              <a:srgbClr val="333333">
                <a:alpha val="59999"/>
              </a:srgbClr>
            </a:outerShdw>
          </a:effectLst>
        </p:spPr>
      </p:pic>
      <p:sp>
        <p:nvSpPr>
          <p:cNvPr id="45062" name="Text Box 7"/>
          <p:cNvSpPr txBox="1">
            <a:spLocks noChangeArrowheads="1"/>
          </p:cNvSpPr>
          <p:nvPr/>
        </p:nvSpPr>
        <p:spPr bwMode="auto">
          <a:xfrm>
            <a:off x="180975" y="1701800"/>
            <a:ext cx="8783638" cy="1736725"/>
          </a:xfrm>
          <a:prstGeom prst="rect">
            <a:avLst/>
          </a:prstGeom>
          <a:noFill/>
          <a:ln w="9525">
            <a:noFill/>
            <a:miter lim="800000"/>
            <a:headEnd/>
            <a:tailEnd/>
          </a:ln>
        </p:spPr>
        <p:txBody>
          <a:bodyPr>
            <a:spAutoFit/>
          </a:bodyPr>
          <a:lstStyle/>
          <a:p>
            <a:pPr marL="871538" indent="-671513"/>
            <a:r>
              <a:rPr lang="zh-CN" altLang="en-US" sz="2800" b="1">
                <a:solidFill>
                  <a:schemeClr val="accent1"/>
                </a:solidFill>
                <a:latin typeface="Comic Sans MS" pitchFamily="66" charset="0"/>
              </a:rPr>
              <a:t>A2</a:t>
            </a:r>
            <a:r>
              <a:rPr lang="zh-CN" altLang="en-US" sz="2800" b="1">
                <a:solidFill>
                  <a:srgbClr val="99FF33"/>
                </a:solidFill>
                <a:latin typeface="Comic Sans MS" pitchFamily="66" charset="0"/>
              </a:rPr>
              <a:t> </a:t>
            </a:r>
            <a:r>
              <a:rPr lang="zh-CN" altLang="en-US" sz="2800" b="1">
                <a:latin typeface="Comic Sans MS" pitchFamily="66" charset="0"/>
              </a:rPr>
              <a:t> </a:t>
            </a:r>
            <a:r>
              <a:rPr lang="en-US" altLang="zh-CN" sz="2800" b="1" i="1"/>
              <a:t>Some words at the ends of the lines in a poem have</a:t>
            </a:r>
            <a:r>
              <a:rPr lang="zh-CN" altLang="en-US" sz="2800" b="1" i="1"/>
              <a:t> </a:t>
            </a:r>
            <a:r>
              <a:rPr lang="en-US" altLang="zh-CN" sz="2800" b="1" i="1"/>
              <a:t>similar sounds. Read the poem below and underline these words. </a:t>
            </a:r>
          </a:p>
          <a:p>
            <a:pPr marL="871538" indent="-671513"/>
            <a:endParaRPr lang="en-US" altLang="zh-CN"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4"/>
          <p:cNvPicPr>
            <a:picLocks noChangeAspect="1" noChangeArrowheads="1"/>
          </p:cNvPicPr>
          <p:nvPr/>
        </p:nvPicPr>
        <p:blipFill>
          <a:blip r:embed="rId2"/>
          <a:srcRect t="9782"/>
          <a:stretch>
            <a:fillRect/>
          </a:stretch>
        </p:blipFill>
        <p:spPr bwMode="auto">
          <a:xfrm>
            <a:off x="0" y="908050"/>
            <a:ext cx="9097963" cy="5929313"/>
          </a:xfrm>
          <a:prstGeom prst="rect">
            <a:avLst/>
          </a:prstGeom>
          <a:noFill/>
          <a:ln w="9525">
            <a:noFill/>
            <a:miter lim="800000"/>
            <a:headEnd/>
            <a:tailEnd/>
          </a:ln>
        </p:spPr>
      </p:pic>
      <p:cxnSp>
        <p:nvCxnSpPr>
          <p:cNvPr id="46082" name="直接连接符 5"/>
          <p:cNvCxnSpPr>
            <a:cxnSpLocks noChangeShapeType="1"/>
          </p:cNvCxnSpPr>
          <p:nvPr/>
        </p:nvCxnSpPr>
        <p:spPr bwMode="auto">
          <a:xfrm>
            <a:off x="2428875" y="1989138"/>
            <a:ext cx="642938" cy="0"/>
          </a:xfrm>
          <a:prstGeom prst="line">
            <a:avLst/>
          </a:prstGeom>
          <a:noFill/>
          <a:ln w="15875">
            <a:solidFill>
              <a:schemeClr val="tx1"/>
            </a:solidFill>
            <a:round/>
            <a:headEnd/>
            <a:tailEnd/>
          </a:ln>
        </p:spPr>
      </p:cxnSp>
      <p:cxnSp>
        <p:nvCxnSpPr>
          <p:cNvPr id="46083" name="直接连接符 6"/>
          <p:cNvCxnSpPr>
            <a:cxnSpLocks noChangeShapeType="1"/>
          </p:cNvCxnSpPr>
          <p:nvPr/>
        </p:nvCxnSpPr>
        <p:spPr bwMode="auto">
          <a:xfrm>
            <a:off x="1116013" y="3500438"/>
            <a:ext cx="500062" cy="0"/>
          </a:xfrm>
          <a:prstGeom prst="line">
            <a:avLst/>
          </a:prstGeom>
          <a:noFill/>
          <a:ln w="15875">
            <a:solidFill>
              <a:schemeClr val="tx1"/>
            </a:solidFill>
            <a:round/>
            <a:headEnd/>
            <a:tailEnd/>
          </a:ln>
        </p:spPr>
      </p:cxnSp>
      <p:cxnSp>
        <p:nvCxnSpPr>
          <p:cNvPr id="46084" name="直接连接符 9"/>
          <p:cNvCxnSpPr>
            <a:cxnSpLocks noChangeShapeType="1"/>
          </p:cNvCxnSpPr>
          <p:nvPr/>
        </p:nvCxnSpPr>
        <p:spPr bwMode="auto">
          <a:xfrm>
            <a:off x="1331913" y="1989138"/>
            <a:ext cx="357187" cy="0"/>
          </a:xfrm>
          <a:prstGeom prst="line">
            <a:avLst/>
          </a:prstGeom>
          <a:noFill/>
          <a:ln w="15875">
            <a:solidFill>
              <a:schemeClr val="tx1"/>
            </a:solidFill>
            <a:round/>
            <a:headEnd/>
            <a:tailEnd/>
          </a:ln>
        </p:spPr>
      </p:cxnSp>
      <p:sp>
        <p:nvSpPr>
          <p:cNvPr id="46085" name="TextBox 12"/>
          <p:cNvSpPr txBox="1">
            <a:spLocks noChangeArrowheads="1"/>
          </p:cNvSpPr>
          <p:nvPr/>
        </p:nvSpPr>
        <p:spPr bwMode="auto">
          <a:xfrm>
            <a:off x="0" y="188913"/>
            <a:ext cx="8953500" cy="822325"/>
          </a:xfrm>
          <a:prstGeom prst="rect">
            <a:avLst/>
          </a:prstGeom>
          <a:noFill/>
          <a:ln w="9525">
            <a:noFill/>
            <a:miter lim="800000"/>
            <a:headEnd/>
            <a:tailEnd/>
          </a:ln>
        </p:spPr>
        <p:txBody>
          <a:bodyPr wrap="none">
            <a:spAutoFit/>
          </a:bodyPr>
          <a:lstStyle/>
          <a:p>
            <a:r>
              <a:rPr lang="en-US" altLang="zh-CN" sz="2400" b="1" i="1">
                <a:solidFill>
                  <a:schemeClr val="tx2"/>
                </a:solidFill>
                <a:latin typeface="Times New Roman" pitchFamily="18" charset="0"/>
              </a:rPr>
              <a:t>A2 Some words at the end of the lines in a poem have similar sounds. </a:t>
            </a:r>
          </a:p>
          <a:p>
            <a:r>
              <a:rPr lang="en-US" altLang="zh-CN" sz="2400" b="1" i="1">
                <a:solidFill>
                  <a:schemeClr val="tx2"/>
                </a:solidFill>
                <a:latin typeface="Times New Roman" pitchFamily="18" charset="0"/>
              </a:rPr>
              <a:t>Read the poem and underline these words.</a:t>
            </a:r>
          </a:p>
        </p:txBody>
      </p:sp>
      <p:sp>
        <p:nvSpPr>
          <p:cNvPr id="20487" name="Oval 7"/>
          <p:cNvSpPr>
            <a:spLocks noChangeArrowheads="1"/>
          </p:cNvSpPr>
          <p:nvPr/>
        </p:nvSpPr>
        <p:spPr bwMode="auto">
          <a:xfrm>
            <a:off x="2700338" y="1630363"/>
            <a:ext cx="431800" cy="503237"/>
          </a:xfrm>
          <a:prstGeom prst="ellipse">
            <a:avLst/>
          </a:prstGeom>
          <a:noFill/>
          <a:ln w="38100">
            <a:solidFill>
              <a:srgbClr val="008000"/>
            </a:solidFill>
            <a:round/>
            <a:headEnd/>
            <a:tailEnd/>
          </a:ln>
        </p:spPr>
        <p:txBody>
          <a:bodyPr wrap="none" anchor="ctr"/>
          <a:lstStyle/>
          <a:p>
            <a:endParaRPr lang="zh-CN" altLang="en-US"/>
          </a:p>
        </p:txBody>
      </p:sp>
      <p:sp>
        <p:nvSpPr>
          <p:cNvPr id="20488" name="Oval 8"/>
          <p:cNvSpPr>
            <a:spLocks noChangeArrowheads="1"/>
          </p:cNvSpPr>
          <p:nvPr/>
        </p:nvSpPr>
        <p:spPr bwMode="auto">
          <a:xfrm>
            <a:off x="1765300" y="2349500"/>
            <a:ext cx="1366838" cy="503238"/>
          </a:xfrm>
          <a:prstGeom prst="ellipse">
            <a:avLst/>
          </a:prstGeom>
          <a:noFill/>
          <a:ln w="38100">
            <a:solidFill>
              <a:srgbClr val="008000"/>
            </a:solidFill>
            <a:round/>
            <a:headEnd/>
            <a:tailEnd/>
          </a:ln>
        </p:spPr>
        <p:txBody>
          <a:bodyPr wrap="none" anchor="ctr"/>
          <a:lstStyle/>
          <a:p>
            <a:endParaRPr lang="zh-CN" altLang="en-US"/>
          </a:p>
        </p:txBody>
      </p:sp>
      <p:sp>
        <p:nvSpPr>
          <p:cNvPr id="20489" name="Oval 9"/>
          <p:cNvSpPr>
            <a:spLocks noChangeArrowheads="1"/>
          </p:cNvSpPr>
          <p:nvPr/>
        </p:nvSpPr>
        <p:spPr bwMode="auto">
          <a:xfrm>
            <a:off x="1690688" y="1989138"/>
            <a:ext cx="792162" cy="431800"/>
          </a:xfrm>
          <a:prstGeom prst="ellipse">
            <a:avLst/>
          </a:prstGeom>
          <a:noFill/>
          <a:ln w="19050">
            <a:solidFill>
              <a:srgbClr val="FF0000"/>
            </a:solidFill>
            <a:round/>
            <a:headEnd/>
            <a:tailEnd/>
          </a:ln>
        </p:spPr>
        <p:txBody>
          <a:bodyPr wrap="none" anchor="ctr"/>
          <a:lstStyle/>
          <a:p>
            <a:endParaRPr lang="zh-CN" altLang="en-US"/>
          </a:p>
        </p:txBody>
      </p:sp>
      <p:sp>
        <p:nvSpPr>
          <p:cNvPr id="20490" name="Oval 10"/>
          <p:cNvSpPr>
            <a:spLocks noChangeArrowheads="1"/>
          </p:cNvSpPr>
          <p:nvPr/>
        </p:nvSpPr>
        <p:spPr bwMode="auto">
          <a:xfrm>
            <a:off x="971550" y="3068638"/>
            <a:ext cx="719138" cy="504825"/>
          </a:xfrm>
          <a:prstGeom prst="ellipse">
            <a:avLst/>
          </a:prstGeom>
          <a:noFill/>
          <a:ln w="19050">
            <a:solidFill>
              <a:srgbClr val="FF0000"/>
            </a:solidFill>
            <a:round/>
            <a:headEnd/>
            <a:tailEnd/>
          </a:ln>
        </p:spPr>
        <p:txBody>
          <a:bodyPr wrap="none" anchor="ctr"/>
          <a:lstStyle/>
          <a:p>
            <a:endParaRPr lang="zh-CN" altLang="en-US"/>
          </a:p>
        </p:txBody>
      </p:sp>
      <p:sp>
        <p:nvSpPr>
          <p:cNvPr id="20491" name="Oval 11"/>
          <p:cNvSpPr>
            <a:spLocks noChangeArrowheads="1"/>
          </p:cNvSpPr>
          <p:nvPr/>
        </p:nvSpPr>
        <p:spPr bwMode="auto">
          <a:xfrm>
            <a:off x="1690688" y="3932238"/>
            <a:ext cx="792162" cy="360362"/>
          </a:xfrm>
          <a:prstGeom prst="ellipse">
            <a:avLst/>
          </a:prstGeom>
          <a:noFill/>
          <a:ln w="19050">
            <a:solidFill>
              <a:srgbClr val="00FFFF"/>
            </a:solidFill>
            <a:round/>
            <a:headEnd/>
            <a:tailEnd/>
          </a:ln>
        </p:spPr>
        <p:txBody>
          <a:bodyPr wrap="none" anchor="ctr"/>
          <a:lstStyle/>
          <a:p>
            <a:endParaRPr lang="zh-CN" altLang="en-US"/>
          </a:p>
        </p:txBody>
      </p:sp>
      <p:sp>
        <p:nvSpPr>
          <p:cNvPr id="20492" name="Oval 12"/>
          <p:cNvSpPr>
            <a:spLocks noChangeArrowheads="1"/>
          </p:cNvSpPr>
          <p:nvPr/>
        </p:nvSpPr>
        <p:spPr bwMode="auto">
          <a:xfrm>
            <a:off x="1763713" y="4652963"/>
            <a:ext cx="936625" cy="504825"/>
          </a:xfrm>
          <a:prstGeom prst="ellipse">
            <a:avLst/>
          </a:prstGeom>
          <a:noFill/>
          <a:ln w="19050">
            <a:solidFill>
              <a:srgbClr val="00FFFF"/>
            </a:solidFill>
            <a:round/>
            <a:headEnd/>
            <a:tailEn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48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20490"/>
                                        </p:tgtEl>
                                        <p:attrNameLst>
                                          <p:attrName>style.visibility</p:attrName>
                                        </p:attrNameLst>
                                      </p:cBhvr>
                                      <p:to>
                                        <p:strVal val="visible"/>
                                      </p:to>
                                    </p:set>
                                    <p:anim calcmode="lin" valueType="num">
                                      <p:cBhvr>
                                        <p:cTn id="13" dur="500" fill="hold"/>
                                        <p:tgtEl>
                                          <p:spTgt spid="20490"/>
                                        </p:tgtEl>
                                        <p:attrNameLst>
                                          <p:attrName>ppt_w</p:attrName>
                                        </p:attrNameLst>
                                      </p:cBhvr>
                                      <p:tavLst>
                                        <p:tav tm="0">
                                          <p:val>
                                            <p:fltVal val="0"/>
                                          </p:val>
                                        </p:tav>
                                        <p:tav tm="100000">
                                          <p:val>
                                            <p:strVal val="#ppt_w"/>
                                          </p:val>
                                        </p:tav>
                                      </p:tavLst>
                                    </p:anim>
                                    <p:anim calcmode="lin" valueType="num">
                                      <p:cBhvr>
                                        <p:cTn id="14" dur="500" fill="hold"/>
                                        <p:tgtEl>
                                          <p:spTgt spid="20490"/>
                                        </p:tgtEl>
                                        <p:attrNameLst>
                                          <p:attrName>ppt_h</p:attrName>
                                        </p:attrNameLst>
                                      </p:cBhvr>
                                      <p:tavLst>
                                        <p:tav tm="0">
                                          <p:val>
                                            <p:fltVal val="0"/>
                                          </p:val>
                                        </p:tav>
                                        <p:tav tm="100000">
                                          <p:val>
                                            <p:strVal val="#ppt_h"/>
                                          </p:val>
                                        </p:tav>
                                      </p:tavLst>
                                    </p:anim>
                                    <p:animEffect transition="in" filter="fade">
                                      <p:cBhvr>
                                        <p:cTn id="15" dur="500"/>
                                        <p:tgtEl>
                                          <p:spTgt spid="20490"/>
                                        </p:tgtEl>
                                      </p:cBhvr>
                                    </p:animEffect>
                                  </p:childTnLst>
                                </p:cTn>
                              </p:par>
                              <p:par>
                                <p:cTn id="16" presetID="53" presetClass="entr" presetSubtype="0" fill="hold" grpId="0" nodeType="withEffect">
                                  <p:stCondLst>
                                    <p:cond delay="0"/>
                                  </p:stCondLst>
                                  <p:childTnLst>
                                    <p:set>
                                      <p:cBhvr>
                                        <p:cTn id="17" dur="1" fill="hold">
                                          <p:stCondLst>
                                            <p:cond delay="0"/>
                                          </p:stCondLst>
                                        </p:cTn>
                                        <p:tgtEl>
                                          <p:spTgt spid="20489"/>
                                        </p:tgtEl>
                                        <p:attrNameLst>
                                          <p:attrName>style.visibility</p:attrName>
                                        </p:attrNameLst>
                                      </p:cBhvr>
                                      <p:to>
                                        <p:strVal val="visible"/>
                                      </p:to>
                                    </p:set>
                                    <p:anim calcmode="lin" valueType="num">
                                      <p:cBhvr>
                                        <p:cTn id="18" dur="500" fill="hold"/>
                                        <p:tgtEl>
                                          <p:spTgt spid="20489"/>
                                        </p:tgtEl>
                                        <p:attrNameLst>
                                          <p:attrName>ppt_w</p:attrName>
                                        </p:attrNameLst>
                                      </p:cBhvr>
                                      <p:tavLst>
                                        <p:tav tm="0">
                                          <p:val>
                                            <p:fltVal val="0"/>
                                          </p:val>
                                        </p:tav>
                                        <p:tav tm="100000">
                                          <p:val>
                                            <p:strVal val="#ppt_w"/>
                                          </p:val>
                                        </p:tav>
                                      </p:tavLst>
                                    </p:anim>
                                    <p:anim calcmode="lin" valueType="num">
                                      <p:cBhvr>
                                        <p:cTn id="19" dur="500" fill="hold"/>
                                        <p:tgtEl>
                                          <p:spTgt spid="20489"/>
                                        </p:tgtEl>
                                        <p:attrNameLst>
                                          <p:attrName>ppt_h</p:attrName>
                                        </p:attrNameLst>
                                      </p:cBhvr>
                                      <p:tavLst>
                                        <p:tav tm="0">
                                          <p:val>
                                            <p:fltVal val="0"/>
                                          </p:val>
                                        </p:tav>
                                        <p:tav tm="100000">
                                          <p:val>
                                            <p:strVal val="#ppt_h"/>
                                          </p:val>
                                        </p:tav>
                                      </p:tavLst>
                                    </p:anim>
                                    <p:animEffect transition="in" filter="fade">
                                      <p:cBhvr>
                                        <p:cTn id="20" dur="500"/>
                                        <p:tgtEl>
                                          <p:spTgt spid="20489"/>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20492"/>
                                        </p:tgtEl>
                                        <p:attrNameLst>
                                          <p:attrName>style.visibility</p:attrName>
                                        </p:attrNameLst>
                                      </p:cBhvr>
                                      <p:to>
                                        <p:strVal val="visible"/>
                                      </p:to>
                                    </p:set>
                                    <p:anim calcmode="lin" valueType="num">
                                      <p:cBhvr>
                                        <p:cTn id="25" dur="500" fill="hold"/>
                                        <p:tgtEl>
                                          <p:spTgt spid="20492"/>
                                        </p:tgtEl>
                                        <p:attrNameLst>
                                          <p:attrName>ppt_w</p:attrName>
                                        </p:attrNameLst>
                                      </p:cBhvr>
                                      <p:tavLst>
                                        <p:tav tm="0">
                                          <p:val>
                                            <p:fltVal val="0"/>
                                          </p:val>
                                        </p:tav>
                                        <p:tav tm="100000">
                                          <p:val>
                                            <p:strVal val="#ppt_w"/>
                                          </p:val>
                                        </p:tav>
                                      </p:tavLst>
                                    </p:anim>
                                    <p:anim calcmode="lin" valueType="num">
                                      <p:cBhvr>
                                        <p:cTn id="26" dur="500" fill="hold"/>
                                        <p:tgtEl>
                                          <p:spTgt spid="20492"/>
                                        </p:tgtEl>
                                        <p:attrNameLst>
                                          <p:attrName>ppt_h</p:attrName>
                                        </p:attrNameLst>
                                      </p:cBhvr>
                                      <p:tavLst>
                                        <p:tav tm="0">
                                          <p:val>
                                            <p:fltVal val="0"/>
                                          </p:val>
                                        </p:tav>
                                        <p:tav tm="100000">
                                          <p:val>
                                            <p:strVal val="#ppt_h"/>
                                          </p:val>
                                        </p:tav>
                                      </p:tavLst>
                                    </p:anim>
                                    <p:animEffect transition="in" filter="fade">
                                      <p:cBhvr>
                                        <p:cTn id="27" dur="500"/>
                                        <p:tgtEl>
                                          <p:spTgt spid="20492"/>
                                        </p:tgtEl>
                                      </p:cBhvr>
                                    </p:animEffect>
                                  </p:childTnLst>
                                </p:cTn>
                              </p:par>
                              <p:par>
                                <p:cTn id="28" presetID="53" presetClass="entr" presetSubtype="0" fill="hold" grpId="0" nodeType="withEffect">
                                  <p:stCondLst>
                                    <p:cond delay="0"/>
                                  </p:stCondLst>
                                  <p:childTnLst>
                                    <p:set>
                                      <p:cBhvr>
                                        <p:cTn id="29" dur="1" fill="hold">
                                          <p:stCondLst>
                                            <p:cond delay="0"/>
                                          </p:stCondLst>
                                        </p:cTn>
                                        <p:tgtEl>
                                          <p:spTgt spid="20491"/>
                                        </p:tgtEl>
                                        <p:attrNameLst>
                                          <p:attrName>style.visibility</p:attrName>
                                        </p:attrNameLst>
                                      </p:cBhvr>
                                      <p:to>
                                        <p:strVal val="visible"/>
                                      </p:to>
                                    </p:set>
                                    <p:anim calcmode="lin" valueType="num">
                                      <p:cBhvr>
                                        <p:cTn id="30" dur="500" fill="hold"/>
                                        <p:tgtEl>
                                          <p:spTgt spid="20491"/>
                                        </p:tgtEl>
                                        <p:attrNameLst>
                                          <p:attrName>ppt_w</p:attrName>
                                        </p:attrNameLst>
                                      </p:cBhvr>
                                      <p:tavLst>
                                        <p:tav tm="0">
                                          <p:val>
                                            <p:fltVal val="0"/>
                                          </p:val>
                                        </p:tav>
                                        <p:tav tm="100000">
                                          <p:val>
                                            <p:strVal val="#ppt_w"/>
                                          </p:val>
                                        </p:tav>
                                      </p:tavLst>
                                    </p:anim>
                                    <p:anim calcmode="lin" valueType="num">
                                      <p:cBhvr>
                                        <p:cTn id="31" dur="500" fill="hold"/>
                                        <p:tgtEl>
                                          <p:spTgt spid="20491"/>
                                        </p:tgtEl>
                                        <p:attrNameLst>
                                          <p:attrName>ppt_h</p:attrName>
                                        </p:attrNameLst>
                                      </p:cBhvr>
                                      <p:tavLst>
                                        <p:tav tm="0">
                                          <p:val>
                                            <p:fltVal val="0"/>
                                          </p:val>
                                        </p:tav>
                                        <p:tav tm="100000">
                                          <p:val>
                                            <p:strVal val="#ppt_h"/>
                                          </p:val>
                                        </p:tav>
                                      </p:tavLst>
                                    </p:anim>
                                    <p:animEffect transition="in" filter="fade">
                                      <p:cBhvr>
                                        <p:cTn id="32" dur="500"/>
                                        <p:tgtEl>
                                          <p:spTgt spid="20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animBg="1"/>
      <p:bldP spid="20488" grpId="0" animBg="1"/>
      <p:bldP spid="20489" grpId="0" animBg="1"/>
      <p:bldP spid="20490" grpId="0" animBg="1"/>
      <p:bldP spid="20491" grpId="0" animBg="1"/>
      <p:bldP spid="2049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
          <p:cNvSpPr txBox="1">
            <a:spLocks noChangeArrowheads="1"/>
          </p:cNvSpPr>
          <p:nvPr/>
        </p:nvSpPr>
        <p:spPr bwMode="auto">
          <a:xfrm>
            <a:off x="2000250" y="357188"/>
            <a:ext cx="7072313" cy="646112"/>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604A7B"/>
                </a:solidFill>
                <a:effectLst>
                  <a:outerShdw blurRad="38100" dist="38100" dir="2700000" algn="tl">
                    <a:srgbClr val="C0C0C0"/>
                  </a:outerShdw>
                </a:effectLst>
                <a:latin typeface="Cooper Black" pitchFamily="18" charset="0"/>
                <a:ea typeface="+mn-ea"/>
              </a:rPr>
              <a:t>Poems about people</a:t>
            </a:r>
          </a:p>
        </p:txBody>
      </p:sp>
      <p:pic>
        <p:nvPicPr>
          <p:cNvPr id="47106" name="图片 5" descr="postit.png"/>
          <p:cNvPicPr>
            <a:picLocks noChangeAspect="1" noChangeArrowheads="1"/>
          </p:cNvPicPr>
          <p:nvPr/>
        </p:nvPicPr>
        <p:blipFill>
          <a:blip r:embed="rId2"/>
          <a:srcRect/>
          <a:stretch>
            <a:fillRect/>
          </a:stretch>
        </p:blipFill>
        <p:spPr bwMode="auto">
          <a:xfrm>
            <a:off x="71438" y="-65088"/>
            <a:ext cx="1928812" cy="1922463"/>
          </a:xfrm>
          <a:prstGeom prst="rect">
            <a:avLst/>
          </a:prstGeom>
          <a:noFill/>
          <a:ln w="9525">
            <a:noFill/>
            <a:miter lim="800000"/>
            <a:headEnd/>
            <a:tailEnd/>
          </a:ln>
        </p:spPr>
      </p:pic>
      <p:sp>
        <p:nvSpPr>
          <p:cNvPr id="47107" name="TextBox 6"/>
          <p:cNvSpPr txBox="1">
            <a:spLocks noChangeArrowheads="1"/>
          </p:cNvSpPr>
          <p:nvPr/>
        </p:nvSpPr>
        <p:spPr bwMode="auto">
          <a:xfrm rot="-212941">
            <a:off x="384175" y="541338"/>
            <a:ext cx="1357313" cy="923925"/>
          </a:xfrm>
          <a:prstGeom prst="rect">
            <a:avLst/>
          </a:prstGeom>
          <a:noFill/>
          <a:ln w="9525">
            <a:noFill/>
            <a:miter lim="800000"/>
            <a:headEnd/>
            <a:tailEnd/>
          </a:ln>
        </p:spPr>
        <p:txBody>
          <a:bodyPr>
            <a:spAutoFit/>
          </a:bodyPr>
          <a:lstStyle/>
          <a:p>
            <a:pPr algn="ctr"/>
            <a:r>
              <a:rPr lang="en-US" altLang="zh-CN" sz="5400" b="1" i="1">
                <a:solidFill>
                  <a:srgbClr val="002060"/>
                </a:solidFill>
                <a:latin typeface="Bradley Hand ITC"/>
              </a:rPr>
              <a:t>4</a:t>
            </a:r>
            <a:endParaRPr lang="zh-CN" altLang="en-US" sz="5400" b="1" i="1">
              <a:solidFill>
                <a:srgbClr val="002060"/>
              </a:solidFill>
              <a:latin typeface="Bradley Hand ITC"/>
            </a:endParaRPr>
          </a:p>
        </p:txBody>
      </p:sp>
      <p:sp>
        <p:nvSpPr>
          <p:cNvPr id="21509" name="流程图: 文档 7"/>
          <p:cNvSpPr>
            <a:spLocks noChangeArrowheads="1"/>
          </p:cNvSpPr>
          <p:nvPr/>
        </p:nvSpPr>
        <p:spPr bwMode="auto">
          <a:xfrm flipH="1" flipV="1">
            <a:off x="0" y="5429250"/>
            <a:ext cx="9144000" cy="1428750"/>
          </a:xfrm>
          <a:prstGeom prst="flowChartDocument">
            <a:avLst/>
          </a:prstGeom>
          <a:solidFill>
            <a:srgbClr val="CCC1DA"/>
          </a:solidFill>
          <a:ln w="25400" cmpd="sng">
            <a:solidFill>
              <a:srgbClr val="B3A2C7"/>
            </a:solidFill>
            <a:miter lim="800000"/>
            <a:headEnd/>
            <a:tailEnd/>
          </a:ln>
          <a:effectLst>
            <a:outerShdw dist="38100" dir="16200000" algn="ctr" rotWithShape="0">
              <a:srgbClr val="000000">
                <a:alpha val="34999"/>
              </a:srgbClr>
            </a:outerShdw>
          </a:effectLst>
        </p:spPr>
        <p:txBody>
          <a:bodyPr anchor="ctr"/>
          <a:lstStyle/>
          <a:p>
            <a:pPr algn="ctr" fontAlgn="auto">
              <a:spcBef>
                <a:spcPts val="0"/>
              </a:spcBef>
              <a:spcAft>
                <a:spcPts val="0"/>
              </a:spcAft>
              <a:defRPr/>
            </a:pPr>
            <a:endParaRPr lang="zh-CN" altLang="en-US">
              <a:solidFill>
                <a:srgbClr val="FFFFFF"/>
              </a:solidFill>
              <a:latin typeface="Calibri" pitchFamily="34" charset="0"/>
              <a:ea typeface="+mn-ea"/>
            </a:endParaRPr>
          </a:p>
        </p:txBody>
      </p:sp>
      <p:pic>
        <p:nvPicPr>
          <p:cNvPr id="21510" name="图片 8" descr="004.gif"/>
          <p:cNvPicPr>
            <a:picLocks noChangeAspect="1" noChangeArrowheads="1"/>
          </p:cNvPicPr>
          <p:nvPr/>
        </p:nvPicPr>
        <p:blipFill>
          <a:blip r:embed="rId3"/>
          <a:srcRect/>
          <a:stretch>
            <a:fillRect/>
          </a:stretch>
        </p:blipFill>
        <p:spPr bwMode="auto">
          <a:xfrm>
            <a:off x="7143750" y="4608513"/>
            <a:ext cx="1616075" cy="2249487"/>
          </a:xfrm>
          <a:prstGeom prst="rect">
            <a:avLst/>
          </a:prstGeom>
          <a:noFill/>
          <a:ln w="9525">
            <a:noFill/>
            <a:miter lim="800000"/>
            <a:headEnd/>
            <a:tailEnd/>
          </a:ln>
          <a:effectLst>
            <a:outerShdw dist="139700" dir="2700000" algn="ctr" rotWithShape="0">
              <a:srgbClr val="333333">
                <a:alpha val="59999"/>
              </a:srgbClr>
            </a:outerShdw>
          </a:effectLst>
        </p:spPr>
      </p:pic>
      <p:pic>
        <p:nvPicPr>
          <p:cNvPr id="21511" name="Picture 9"/>
          <p:cNvPicPr>
            <a:picLocks noChangeAspect="1" noChangeArrowheads="1"/>
          </p:cNvPicPr>
          <p:nvPr/>
        </p:nvPicPr>
        <p:blipFill>
          <a:blip r:embed="rId4"/>
          <a:srcRect/>
          <a:stretch>
            <a:fillRect/>
          </a:stretch>
        </p:blipFill>
        <p:spPr bwMode="auto">
          <a:xfrm>
            <a:off x="642938" y="1928813"/>
            <a:ext cx="7980362" cy="2500312"/>
          </a:xfrm>
          <a:prstGeom prst="rect">
            <a:avLst/>
          </a:prstGeom>
          <a:noFill/>
          <a:ln w="9525">
            <a:noFill/>
            <a:miter lim="800000"/>
            <a:headEnd/>
            <a:tailEnd/>
          </a:ln>
          <a:effectLst>
            <a:outerShdw dist="139700" dir="2700000" algn="ctr" rotWithShape="0">
              <a:srgbClr val="333333">
                <a:alpha val="59999"/>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a:xfrm>
            <a:off x="539750" y="476250"/>
            <a:ext cx="7793038" cy="839788"/>
          </a:xfrm>
        </p:spPr>
        <p:txBody>
          <a:bodyPr/>
          <a:lstStyle/>
          <a:p>
            <a:pPr eaLnBrk="1" hangingPunct="1"/>
            <a:r>
              <a:rPr lang="en-US" altLang="zh-CN" b="1" smtClean="0"/>
              <a:t>B Before you read</a:t>
            </a:r>
          </a:p>
        </p:txBody>
      </p:sp>
      <p:sp>
        <p:nvSpPr>
          <p:cNvPr id="48130" name="Rectangle 3"/>
          <p:cNvSpPr>
            <a:spLocks noGrp="1" noChangeArrowheads="1"/>
          </p:cNvSpPr>
          <p:nvPr>
            <p:ph type="body" idx="1"/>
          </p:nvPr>
        </p:nvSpPr>
        <p:spPr>
          <a:xfrm>
            <a:off x="684213" y="1557338"/>
            <a:ext cx="7843837" cy="4103687"/>
          </a:xfrm>
        </p:spPr>
        <p:txBody>
          <a:bodyPr/>
          <a:lstStyle/>
          <a:p>
            <a:pPr eaLnBrk="1" hangingPunct="1">
              <a:buFontTx/>
              <a:buNone/>
            </a:pPr>
            <a:r>
              <a:rPr lang="en-US" altLang="zh-CN" sz="4000" b="1" smtClean="0">
                <a:solidFill>
                  <a:schemeClr val="tx2"/>
                </a:solidFill>
                <a:latin typeface="Times New Roman" pitchFamily="18" charset="0"/>
              </a:rPr>
              <a:t>B1 Read the first poem on page 89 and underline the words with similar sounds (as you did in A2).</a:t>
            </a:r>
          </a:p>
          <a:p>
            <a:pPr eaLnBrk="1" hangingPunct="1">
              <a:buFontTx/>
              <a:buNone/>
            </a:pPr>
            <a:r>
              <a:rPr lang="en-US" altLang="zh-CN" sz="4000" b="1" smtClean="0">
                <a:solidFill>
                  <a:schemeClr val="tx2"/>
                </a:solidFill>
                <a:latin typeface="Times New Roman" pitchFamily="18" charset="0"/>
              </a:rPr>
              <a:t>B2 Read the two poem. Then discuss your answers to the quiz in A1.</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2"/>
          <p:cNvSpPr txBox="1">
            <a:spLocks noChangeArrowheads="1"/>
          </p:cNvSpPr>
          <p:nvPr/>
        </p:nvSpPr>
        <p:spPr bwMode="auto">
          <a:xfrm>
            <a:off x="323850" y="333375"/>
            <a:ext cx="3816350" cy="579438"/>
          </a:xfrm>
          <a:prstGeom prst="rect">
            <a:avLst/>
          </a:prstGeom>
          <a:noFill/>
          <a:ln w="9525">
            <a:noFill/>
            <a:miter lim="800000"/>
            <a:headEnd/>
            <a:tailEnd/>
          </a:ln>
        </p:spPr>
        <p:txBody>
          <a:bodyPr>
            <a:spAutoFit/>
          </a:bodyPr>
          <a:lstStyle/>
          <a:p>
            <a:pPr>
              <a:spcBef>
                <a:spcPct val="50000"/>
              </a:spcBef>
            </a:pPr>
            <a:r>
              <a:rPr lang="en-US" altLang="zh-CN" sz="3200" b="1">
                <a:solidFill>
                  <a:schemeClr val="tx2"/>
                </a:solidFill>
                <a:latin typeface="Albertus Extra Bold"/>
              </a:rPr>
              <a:t>Getting ready</a:t>
            </a:r>
          </a:p>
        </p:txBody>
      </p:sp>
      <p:sp>
        <p:nvSpPr>
          <p:cNvPr id="30722" name="Text Box 3"/>
          <p:cNvSpPr txBox="1">
            <a:spLocks noChangeArrowheads="1"/>
          </p:cNvSpPr>
          <p:nvPr/>
        </p:nvSpPr>
        <p:spPr bwMode="auto">
          <a:xfrm>
            <a:off x="1260475" y="1125538"/>
            <a:ext cx="6985000" cy="579437"/>
          </a:xfrm>
          <a:prstGeom prst="rect">
            <a:avLst/>
          </a:prstGeom>
          <a:noFill/>
          <a:ln w="9525">
            <a:noFill/>
            <a:miter lim="800000"/>
            <a:headEnd/>
            <a:tailEnd/>
          </a:ln>
        </p:spPr>
        <p:txBody>
          <a:bodyPr>
            <a:spAutoFit/>
          </a:bodyPr>
          <a:lstStyle/>
          <a:p>
            <a:pPr>
              <a:spcBef>
                <a:spcPct val="50000"/>
              </a:spcBef>
            </a:pPr>
            <a:r>
              <a:rPr lang="en-US" altLang="zh-CN" sz="3200" b="1">
                <a:latin typeface="Times New Roman" pitchFamily="18" charset="0"/>
              </a:rPr>
              <a:t>In this unit, you will learn some poems.</a:t>
            </a:r>
          </a:p>
        </p:txBody>
      </p:sp>
      <p:sp>
        <p:nvSpPr>
          <p:cNvPr id="30723" name="Rectangle 4"/>
          <p:cNvSpPr>
            <a:spLocks noChangeArrowheads="1"/>
          </p:cNvSpPr>
          <p:nvPr/>
        </p:nvSpPr>
        <p:spPr bwMode="auto">
          <a:xfrm>
            <a:off x="179388" y="2349500"/>
            <a:ext cx="1739900" cy="588963"/>
          </a:xfrm>
          <a:prstGeom prst="rect">
            <a:avLst/>
          </a:prstGeom>
          <a:solidFill>
            <a:srgbClr val="FFFF99"/>
          </a:solidFill>
          <a:ln w="9525">
            <a:solidFill>
              <a:srgbClr val="99CC00"/>
            </a:solidFill>
            <a:miter lim="800000"/>
            <a:headEnd/>
            <a:tailEnd/>
          </a:ln>
        </p:spPr>
        <p:txBody>
          <a:bodyPr wrap="none">
            <a:spAutoFit/>
          </a:bodyPr>
          <a:lstStyle/>
          <a:p>
            <a:pPr>
              <a:spcBef>
                <a:spcPct val="50000"/>
              </a:spcBef>
            </a:pPr>
            <a:r>
              <a:rPr lang="en-US" altLang="zh-CN" sz="3200" b="1">
                <a:solidFill>
                  <a:schemeClr val="tx2"/>
                </a:solidFill>
                <a:latin typeface="Times New Roman" pitchFamily="18" charset="0"/>
              </a:rPr>
              <a:t>Reading</a:t>
            </a:r>
            <a:r>
              <a:rPr lang="en-US" altLang="zh-CN" sz="3200" b="1">
                <a:latin typeface="Times New Roman" pitchFamily="18" charset="0"/>
              </a:rPr>
              <a:t> </a:t>
            </a:r>
          </a:p>
        </p:txBody>
      </p:sp>
      <p:sp>
        <p:nvSpPr>
          <p:cNvPr id="30724" name="Rectangle 5"/>
          <p:cNvSpPr>
            <a:spLocks noChangeArrowheads="1"/>
          </p:cNvSpPr>
          <p:nvPr/>
        </p:nvSpPr>
        <p:spPr bwMode="auto">
          <a:xfrm>
            <a:off x="250825" y="4005263"/>
            <a:ext cx="1819275" cy="588962"/>
          </a:xfrm>
          <a:prstGeom prst="rect">
            <a:avLst/>
          </a:prstGeom>
          <a:solidFill>
            <a:srgbClr val="FFFF99"/>
          </a:solidFill>
          <a:ln w="9525">
            <a:solidFill>
              <a:srgbClr val="99CC00"/>
            </a:solidFill>
            <a:miter lim="800000"/>
            <a:headEnd/>
            <a:tailEnd/>
          </a:ln>
        </p:spPr>
        <p:txBody>
          <a:bodyPr wrap="none">
            <a:spAutoFit/>
          </a:bodyPr>
          <a:lstStyle/>
          <a:p>
            <a:r>
              <a:rPr lang="en-US" altLang="zh-CN" sz="3200" b="1">
                <a:solidFill>
                  <a:schemeClr val="tx2"/>
                </a:solidFill>
                <a:latin typeface="Times New Roman" pitchFamily="18" charset="0"/>
              </a:rPr>
              <a:t>Listening</a:t>
            </a:r>
          </a:p>
        </p:txBody>
      </p:sp>
      <p:sp>
        <p:nvSpPr>
          <p:cNvPr id="30725" name="Text Box 6"/>
          <p:cNvSpPr txBox="1">
            <a:spLocks noChangeArrowheads="1"/>
          </p:cNvSpPr>
          <p:nvPr/>
        </p:nvSpPr>
        <p:spPr bwMode="auto">
          <a:xfrm>
            <a:off x="179388" y="3286125"/>
            <a:ext cx="8316912" cy="577850"/>
          </a:xfrm>
          <a:prstGeom prst="rect">
            <a:avLst/>
          </a:prstGeom>
          <a:noFill/>
          <a:ln w="9525">
            <a:noFill/>
            <a:miter lim="800000"/>
            <a:headEnd/>
            <a:tailEnd/>
          </a:ln>
        </p:spPr>
        <p:txBody>
          <a:bodyPr>
            <a:spAutoFit/>
          </a:bodyPr>
          <a:lstStyle/>
          <a:p>
            <a:pPr>
              <a:spcBef>
                <a:spcPct val="50000"/>
              </a:spcBef>
            </a:pPr>
            <a:r>
              <a:rPr lang="en-US" altLang="zh-CN" sz="3200" b="1">
                <a:latin typeface="Times New Roman" pitchFamily="18" charset="0"/>
              </a:rPr>
              <a:t>Read two poems about ordinary people.</a:t>
            </a:r>
          </a:p>
        </p:txBody>
      </p:sp>
      <p:sp>
        <p:nvSpPr>
          <p:cNvPr id="30726" name="Text Box 7"/>
          <p:cNvSpPr txBox="1">
            <a:spLocks noChangeArrowheads="1"/>
          </p:cNvSpPr>
          <p:nvPr/>
        </p:nvSpPr>
        <p:spPr bwMode="auto">
          <a:xfrm>
            <a:off x="179388" y="4868863"/>
            <a:ext cx="8316912" cy="1311275"/>
          </a:xfrm>
          <a:prstGeom prst="rect">
            <a:avLst/>
          </a:prstGeom>
          <a:noFill/>
          <a:ln w="9525">
            <a:noFill/>
            <a:miter lim="800000"/>
            <a:headEnd/>
            <a:tailEnd/>
          </a:ln>
        </p:spPr>
        <p:txBody>
          <a:bodyPr>
            <a:spAutoFit/>
          </a:bodyPr>
          <a:lstStyle/>
          <a:p>
            <a:pPr>
              <a:spcBef>
                <a:spcPct val="50000"/>
              </a:spcBef>
            </a:pPr>
            <a:r>
              <a:rPr lang="en-US" altLang="zh-CN" sz="3200" b="1">
                <a:latin typeface="Times New Roman" pitchFamily="18" charset="0"/>
              </a:rPr>
              <a:t>Listen to four short poems</a:t>
            </a:r>
          </a:p>
          <a:p>
            <a:pPr>
              <a:spcBef>
                <a:spcPct val="50000"/>
              </a:spcBef>
            </a:pPr>
            <a:r>
              <a:rPr lang="en-US" altLang="zh-CN" sz="3200" b="1">
                <a:latin typeface="Times New Roman" pitchFamily="18" charset="0"/>
              </a:rPr>
              <a:t> about feeling.</a:t>
            </a:r>
          </a:p>
        </p:txBody>
      </p:sp>
      <p:sp>
        <p:nvSpPr>
          <p:cNvPr id="30727" name="AutoShape 8"/>
          <p:cNvSpPr>
            <a:spLocks noChangeArrowheads="1"/>
          </p:cNvSpPr>
          <p:nvPr/>
        </p:nvSpPr>
        <p:spPr bwMode="auto">
          <a:xfrm>
            <a:off x="395288" y="1196975"/>
            <a:ext cx="503237" cy="358775"/>
          </a:xfrm>
          <a:prstGeom prst="flowChartDelay">
            <a:avLst/>
          </a:prstGeom>
          <a:solidFill>
            <a:schemeClr val="accent2"/>
          </a:solidFill>
          <a:ln w="9525">
            <a:noFill/>
            <a:miter lim="800000"/>
            <a:headEnd/>
            <a:tailEnd/>
          </a:ln>
        </p:spPr>
        <p:txBody>
          <a:bodyPr wrap="none" anchor="ctr"/>
          <a:lstStyle/>
          <a:p>
            <a:endParaRPr lang="zh-CN" altLang="en-US"/>
          </a:p>
        </p:txBody>
      </p:sp>
      <p:pic>
        <p:nvPicPr>
          <p:cNvPr id="30728" name="Picture 2"/>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5183188" y="4362450"/>
            <a:ext cx="3960812" cy="2495550"/>
          </a:xfrm>
          <a:prstGeom prst="rect">
            <a:avLst/>
          </a:prstGeom>
          <a:noFill/>
          <a:ln w="9525">
            <a:noFill/>
            <a:miter lim="800000"/>
            <a:headEnd/>
            <a:tailEnd/>
          </a:ln>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2"/>
          <p:cNvPicPr>
            <a:picLocks noChangeAspect="1" noChangeArrowheads="1"/>
          </p:cNvPicPr>
          <p:nvPr/>
        </p:nvPicPr>
        <p:blipFill>
          <a:blip r:embed="rId10"/>
          <a:srcRect/>
          <a:stretch>
            <a:fillRect/>
          </a:stretch>
        </p:blipFill>
        <p:spPr bwMode="auto">
          <a:xfrm>
            <a:off x="0" y="0"/>
            <a:ext cx="9144000" cy="6724650"/>
          </a:xfrm>
          <a:prstGeom prst="rect">
            <a:avLst/>
          </a:prstGeom>
          <a:noFill/>
          <a:ln w="9525">
            <a:noFill/>
            <a:miter lim="800000"/>
            <a:headEnd/>
            <a:tailEnd/>
          </a:ln>
        </p:spPr>
      </p:pic>
      <p:sp>
        <p:nvSpPr>
          <p:cNvPr id="49154" name="Rectangle 1"/>
          <p:cNvSpPr>
            <a:spLocks noChangeArrowheads="1"/>
          </p:cNvSpPr>
          <p:nvPr/>
        </p:nvSpPr>
        <p:spPr bwMode="auto">
          <a:xfrm>
            <a:off x="357188" y="90488"/>
            <a:ext cx="8786812" cy="6673850"/>
          </a:xfrm>
          <a:prstGeom prst="rect">
            <a:avLst/>
          </a:prstGeom>
          <a:noFill/>
          <a:ln w="9525">
            <a:noFill/>
            <a:miter lim="800000"/>
            <a:headEnd/>
            <a:tailEnd/>
          </a:ln>
        </p:spPr>
        <p:txBody>
          <a:bodyPr anchor="ctr">
            <a:spAutoFit/>
          </a:bodyPr>
          <a:lstStyle/>
          <a:p>
            <a:pPr indent="184150">
              <a:tabLst>
                <a:tab pos="990600" algn="l"/>
              </a:tabLst>
            </a:pPr>
            <a:r>
              <a:rPr lang="en-US" altLang="zh-CN" sz="1600">
                <a:solidFill>
                  <a:srgbClr val="FFFFFF"/>
                </a:solidFill>
                <a:latin typeface="Calibri" pitchFamily="34" charset="0"/>
              </a:rPr>
              <a:t>	</a:t>
            </a:r>
            <a:r>
              <a:rPr lang="en-US" altLang="zh-CN" sz="3200" b="1" i="1">
                <a:solidFill>
                  <a:srgbClr val="A57FE5"/>
                </a:solidFill>
                <a:latin typeface="Calibri" pitchFamily="34" charset="0"/>
              </a:rPr>
              <a:t>My dad</a:t>
            </a:r>
          </a:p>
          <a:p>
            <a:pPr indent="184150">
              <a:tabLst>
                <a:tab pos="990600" algn="l"/>
              </a:tabLst>
            </a:pPr>
            <a:r>
              <a:rPr lang="en-US" altLang="zh-CN" sz="2400">
                <a:latin typeface="Calibri" pitchFamily="34" charset="0"/>
              </a:rPr>
              <a:t>     He comes home, has a </a:t>
            </a:r>
            <a:r>
              <a:rPr lang="en-US" altLang="zh-CN" sz="2400" u="sng">
                <a:latin typeface="Calibri" pitchFamily="34" charset="0"/>
              </a:rPr>
              <a:t>shower</a:t>
            </a:r>
            <a:r>
              <a:rPr lang="en-US" altLang="zh-CN" sz="2400">
                <a:latin typeface="Calibri" pitchFamily="34" charset="0"/>
              </a:rPr>
              <a:t>     ,</a:t>
            </a:r>
            <a:endParaRPr lang="en-US" altLang="zh-CN" sz="1400"/>
          </a:p>
          <a:p>
            <a:pPr indent="184150">
              <a:tabLst>
                <a:tab pos="990600" algn="l"/>
              </a:tabLst>
            </a:pPr>
            <a:r>
              <a:rPr lang="en-US" altLang="zh-CN" sz="2400">
                <a:latin typeface="Calibri" pitchFamily="34" charset="0"/>
                <a:ea typeface="MS Gothic" pitchFamily="49" charset="-128"/>
              </a:rPr>
              <a:t>     And eats dinner, every day.</a:t>
            </a:r>
            <a:endParaRPr lang="en-US" altLang="zh-CN" sz="1400"/>
          </a:p>
          <a:p>
            <a:pPr indent="184150">
              <a:tabLst>
                <a:tab pos="990600" algn="l"/>
              </a:tabLst>
            </a:pPr>
            <a:r>
              <a:rPr lang="en-US" altLang="zh-CN" sz="2400">
                <a:latin typeface="Calibri" pitchFamily="34" charset="0"/>
                <a:ea typeface="MS Gothic" pitchFamily="49" charset="-128"/>
              </a:rPr>
              <a:t>     Now, he’s sitting in his favourite chair</a:t>
            </a:r>
          </a:p>
          <a:p>
            <a:pPr indent="184150">
              <a:tabLst>
                <a:tab pos="990600" algn="l"/>
              </a:tabLst>
            </a:pPr>
            <a:r>
              <a:rPr lang="en-US" altLang="zh-CN" sz="1600">
                <a:solidFill>
                  <a:srgbClr val="00FFFF"/>
                </a:solidFill>
                <a:latin typeface="Calibri" pitchFamily="34" charset="0"/>
                <a:ea typeface="MS Gothic" pitchFamily="49" charset="-128"/>
              </a:rPr>
              <a:t>5     </a:t>
            </a:r>
            <a:r>
              <a:rPr lang="en-US" altLang="zh-CN" sz="2400">
                <a:latin typeface="Calibri" pitchFamily="34" charset="0"/>
                <a:ea typeface="MS Gothic" pitchFamily="49" charset="-128"/>
              </a:rPr>
              <a:t>Too tired to laugh or play.</a:t>
            </a:r>
            <a:endParaRPr lang="en-US" altLang="zh-CN" sz="1400"/>
          </a:p>
          <a:p>
            <a:pPr indent="184150">
              <a:tabLst>
                <a:tab pos="990600" algn="l"/>
              </a:tabLst>
            </a:pPr>
            <a:r>
              <a:rPr lang="en-US" altLang="zh-CN" sz="2400">
                <a:latin typeface="Calibri" pitchFamily="34" charset="0"/>
                <a:ea typeface="MS Gothic" pitchFamily="49" charset="-128"/>
              </a:rPr>
              <a:t>     He reads his book or newspaper </a:t>
            </a:r>
            <a:br>
              <a:rPr lang="en-US" altLang="zh-CN" sz="2400">
                <a:latin typeface="Calibri" pitchFamily="34" charset="0"/>
                <a:ea typeface="MS Gothic" pitchFamily="49" charset="-128"/>
              </a:rPr>
            </a:br>
            <a:r>
              <a:rPr lang="en-US" altLang="zh-CN" sz="2400">
                <a:latin typeface="Calibri" pitchFamily="34" charset="0"/>
                <a:ea typeface="MS Gothic" pitchFamily="49" charset="-128"/>
              </a:rPr>
              <a:t>        To learn what’s new today. </a:t>
            </a:r>
            <a:br>
              <a:rPr lang="en-US" altLang="zh-CN" sz="2400">
                <a:latin typeface="Calibri" pitchFamily="34" charset="0"/>
                <a:ea typeface="MS Gothic" pitchFamily="49" charset="-128"/>
              </a:rPr>
            </a:br>
            <a:r>
              <a:rPr lang="en-US" altLang="zh-CN" sz="2400">
                <a:latin typeface="Calibri" pitchFamily="34" charset="0"/>
                <a:ea typeface="MS Gothic" pitchFamily="49" charset="-128"/>
              </a:rPr>
              <a:t>        Soon he’ll go to bed. </a:t>
            </a:r>
            <a:endParaRPr lang="en-US" altLang="zh-CN" sz="1400"/>
          </a:p>
          <a:p>
            <a:pPr indent="184150">
              <a:tabLst>
                <a:tab pos="990600" algn="l"/>
              </a:tabLst>
            </a:pPr>
            <a:r>
              <a:rPr lang="en-US" altLang="zh-CN" sz="2400">
                <a:latin typeface="Calibri" pitchFamily="34" charset="0"/>
                <a:ea typeface="MS Gothic" pitchFamily="49" charset="-128"/>
              </a:rPr>
              <a:t>     He’s a boring man, my dad. </a:t>
            </a:r>
            <a:endParaRPr lang="en-US" altLang="zh-CN" sz="1400"/>
          </a:p>
          <a:p>
            <a:pPr indent="184150">
              <a:tabLst>
                <a:tab pos="990600" algn="l"/>
              </a:tabLst>
            </a:pPr>
            <a:endParaRPr lang="en-US" altLang="zh-CN" sz="1600">
              <a:solidFill>
                <a:srgbClr val="00FFFF"/>
              </a:solidFill>
              <a:latin typeface="Calibri" pitchFamily="34" charset="0"/>
              <a:ea typeface="MS Gothic" pitchFamily="49" charset="-128"/>
            </a:endParaRPr>
          </a:p>
          <a:p>
            <a:pPr indent="184150">
              <a:tabLst>
                <a:tab pos="990600" algn="l"/>
              </a:tabLst>
            </a:pPr>
            <a:r>
              <a:rPr lang="en-US" altLang="zh-CN" sz="1600">
                <a:solidFill>
                  <a:srgbClr val="00FFFF"/>
                </a:solidFill>
                <a:latin typeface="Calibri" pitchFamily="34" charset="0"/>
                <a:ea typeface="MS Gothic" pitchFamily="49" charset="-128"/>
              </a:rPr>
              <a:t>10  </a:t>
            </a:r>
            <a:r>
              <a:rPr lang="en-US" altLang="zh-CN" sz="2400">
                <a:latin typeface="Calibri" pitchFamily="34" charset="0"/>
                <a:ea typeface="MS Gothic" pitchFamily="49" charset="-128"/>
              </a:rPr>
              <a:t>Then I see him working, </a:t>
            </a:r>
            <a:br>
              <a:rPr lang="en-US" altLang="zh-CN" sz="2400">
                <a:latin typeface="Calibri" pitchFamily="34" charset="0"/>
                <a:ea typeface="MS Gothic" pitchFamily="49" charset="-128"/>
              </a:rPr>
            </a:br>
            <a:r>
              <a:rPr lang="en-US" altLang="zh-CN" sz="2400">
                <a:latin typeface="Calibri" pitchFamily="34" charset="0"/>
                <a:ea typeface="MS Gothic" pitchFamily="49" charset="-128"/>
              </a:rPr>
              <a:t>        On the building </a:t>
            </a:r>
            <a:r>
              <a:rPr lang="en-US" altLang="zh-CN" sz="2400" u="sng">
                <a:latin typeface="Calibri" pitchFamily="34" charset="0"/>
                <a:ea typeface="MS Gothic" pitchFamily="49" charset="-128"/>
              </a:rPr>
              <a:t>site</a:t>
            </a:r>
            <a:r>
              <a:rPr lang="en-US" altLang="zh-CN" sz="2400">
                <a:latin typeface="Calibri" pitchFamily="34" charset="0"/>
                <a:ea typeface="MS Gothic" pitchFamily="49" charset="-128"/>
              </a:rPr>
              <a:t>    . </a:t>
            </a:r>
            <a:br>
              <a:rPr lang="en-US" altLang="zh-CN" sz="2400">
                <a:latin typeface="Calibri" pitchFamily="34" charset="0"/>
                <a:ea typeface="MS Gothic" pitchFamily="49" charset="-128"/>
              </a:rPr>
            </a:br>
            <a:r>
              <a:rPr lang="en-US" altLang="zh-CN" sz="2400">
                <a:latin typeface="Calibri" pitchFamily="34" charset="0"/>
                <a:ea typeface="MS Gothic" pitchFamily="49" charset="-128"/>
              </a:rPr>
              <a:t>        He’s high up in the clouds </a:t>
            </a:r>
            <a:br>
              <a:rPr lang="en-US" altLang="zh-CN" sz="2400">
                <a:latin typeface="Calibri" pitchFamily="34" charset="0"/>
                <a:ea typeface="MS Gothic" pitchFamily="49" charset="-128"/>
              </a:rPr>
            </a:br>
            <a:r>
              <a:rPr lang="en-US" altLang="zh-CN" sz="2400">
                <a:latin typeface="Calibri" pitchFamily="34" charset="0"/>
                <a:ea typeface="MS Gothic" pitchFamily="49" charset="-128"/>
              </a:rPr>
              <a:t>        Higher than a kite. </a:t>
            </a:r>
            <a:endParaRPr lang="en-US" altLang="zh-CN" sz="1400"/>
          </a:p>
          <a:p>
            <a:pPr indent="184150">
              <a:tabLst>
                <a:tab pos="990600" algn="l"/>
              </a:tabLst>
            </a:pPr>
            <a:r>
              <a:rPr lang="en-US" altLang="zh-CN" sz="2400">
                <a:latin typeface="Calibri" pitchFamily="34" charset="0"/>
                <a:ea typeface="MS Gothic" pitchFamily="49" charset="-128"/>
              </a:rPr>
              <a:t>     He’s walking on a </a:t>
            </a:r>
            <a:r>
              <a:rPr lang="en-US" altLang="zh-CN" sz="2400" u="sng">
                <a:latin typeface="Calibri" pitchFamily="34" charset="0"/>
                <a:ea typeface="MS Gothic" pitchFamily="49" charset="-128"/>
              </a:rPr>
              <a:t>narrow</a:t>
            </a:r>
            <a:r>
              <a:rPr lang="en-US" altLang="zh-CN" sz="2400">
                <a:latin typeface="Calibri" pitchFamily="34" charset="0"/>
                <a:ea typeface="MS Gothic" pitchFamily="49" charset="-128"/>
              </a:rPr>
              <a:t> piece of wood</a:t>
            </a:r>
          </a:p>
          <a:p>
            <a:pPr indent="184150">
              <a:tabLst>
                <a:tab pos="990600" algn="l"/>
              </a:tabLst>
            </a:pPr>
            <a:r>
              <a:rPr lang="en-US" altLang="zh-CN" sz="1600">
                <a:solidFill>
                  <a:srgbClr val="00FFFF"/>
                </a:solidFill>
                <a:latin typeface="Calibri" pitchFamily="34" charset="0"/>
                <a:ea typeface="MS Gothic" pitchFamily="49" charset="-128"/>
              </a:rPr>
              <a:t>15   </a:t>
            </a:r>
            <a:r>
              <a:rPr lang="en-US" altLang="zh-CN" sz="2400">
                <a:latin typeface="Calibri" pitchFamily="34" charset="0"/>
                <a:ea typeface="MS Gothic" pitchFamily="49" charset="-128"/>
              </a:rPr>
              <a:t>Not </a:t>
            </a:r>
            <a:r>
              <a:rPr lang="en-US" altLang="zh-CN" sz="2400" u="sng">
                <a:latin typeface="Calibri" pitchFamily="34" charset="0"/>
                <a:ea typeface="MS Gothic" pitchFamily="49" charset="-128"/>
              </a:rPr>
              <a:t>worried about</a:t>
            </a:r>
            <a:r>
              <a:rPr lang="en-US" altLang="zh-CN" sz="2400">
                <a:latin typeface="Calibri" pitchFamily="34" charset="0"/>
                <a:ea typeface="MS Gothic" pitchFamily="49" charset="-128"/>
              </a:rPr>
              <a:t>    the </a:t>
            </a:r>
            <a:r>
              <a:rPr lang="en-US" altLang="zh-CN" sz="2400" u="sng">
                <a:latin typeface="Calibri" pitchFamily="34" charset="0"/>
                <a:ea typeface="MS Gothic" pitchFamily="49" charset="-128"/>
              </a:rPr>
              <a:t>height</a:t>
            </a:r>
            <a:r>
              <a:rPr lang="en-US" altLang="zh-CN" sz="2400">
                <a:latin typeface="Calibri" pitchFamily="34" charset="0"/>
                <a:ea typeface="MS Gothic" pitchFamily="49" charset="-128"/>
              </a:rPr>
              <a:t>    ,</a:t>
            </a:r>
            <a:endParaRPr lang="en-US" altLang="zh-CN" sz="1400"/>
          </a:p>
          <a:p>
            <a:pPr indent="184150">
              <a:tabLst>
                <a:tab pos="990600" algn="l"/>
              </a:tabLst>
            </a:pPr>
            <a:r>
              <a:rPr lang="en-US" altLang="zh-CN" sz="2400">
                <a:latin typeface="Calibri" pitchFamily="34" charset="0"/>
                <a:ea typeface="MS Gothic" pitchFamily="49" charset="-128"/>
              </a:rPr>
              <a:t>     Not afraid, not afraid like me.</a:t>
            </a:r>
            <a:endParaRPr lang="en-US" altLang="zh-CN" sz="1400"/>
          </a:p>
          <a:p>
            <a:pPr indent="184150">
              <a:tabLst>
                <a:tab pos="990600" algn="l"/>
              </a:tabLst>
            </a:pPr>
            <a:r>
              <a:rPr lang="en-US" altLang="zh-CN" sz="2400">
                <a:latin typeface="Calibri" pitchFamily="34" charset="0"/>
                <a:ea typeface="MS Gothic" pitchFamily="49" charset="-128"/>
              </a:rPr>
              <a:t>     He’s a </a:t>
            </a:r>
            <a:r>
              <a:rPr lang="en-US" altLang="zh-CN" sz="2400" u="sng">
                <a:latin typeface="Calibri" pitchFamily="34" charset="0"/>
                <a:ea typeface="MS Gothic" pitchFamily="49" charset="-128"/>
              </a:rPr>
              <a:t>superman</a:t>
            </a:r>
            <a:r>
              <a:rPr lang="en-US" altLang="zh-CN" sz="2400">
                <a:latin typeface="Calibri" pitchFamily="34" charset="0"/>
                <a:ea typeface="MS Gothic" pitchFamily="49" charset="-128"/>
              </a:rPr>
              <a:t>     , my dad.</a:t>
            </a:r>
            <a:endParaRPr lang="en-US" altLang="zh-CN" sz="4000"/>
          </a:p>
        </p:txBody>
      </p:sp>
      <p:sp>
        <p:nvSpPr>
          <p:cNvPr id="23556" name="矩形 6"/>
          <p:cNvSpPr>
            <a:spLocks noChangeArrowheads="1"/>
          </p:cNvSpPr>
          <p:nvPr/>
        </p:nvSpPr>
        <p:spPr bwMode="auto">
          <a:xfrm>
            <a:off x="3786188" y="1071563"/>
            <a:ext cx="428625" cy="285750"/>
          </a:xfrm>
          <a:prstGeom prst="rect">
            <a:avLst/>
          </a:prstGeom>
          <a:solidFill>
            <a:srgbClr val="99FF33">
              <a:alpha val="43137"/>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23557" name="矩形 7"/>
          <p:cNvSpPr>
            <a:spLocks noChangeArrowheads="1"/>
          </p:cNvSpPr>
          <p:nvPr/>
        </p:nvSpPr>
        <p:spPr bwMode="auto">
          <a:xfrm>
            <a:off x="3500438" y="1785938"/>
            <a:ext cx="500062" cy="285750"/>
          </a:xfrm>
          <a:prstGeom prst="rect">
            <a:avLst/>
          </a:prstGeom>
          <a:solidFill>
            <a:srgbClr val="99FF33">
              <a:alpha val="43137"/>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23558" name="矩形 8"/>
          <p:cNvSpPr>
            <a:spLocks noChangeArrowheads="1"/>
          </p:cNvSpPr>
          <p:nvPr/>
        </p:nvSpPr>
        <p:spPr bwMode="auto">
          <a:xfrm>
            <a:off x="3500438" y="2571750"/>
            <a:ext cx="714375" cy="214313"/>
          </a:xfrm>
          <a:prstGeom prst="rect">
            <a:avLst/>
          </a:prstGeom>
          <a:solidFill>
            <a:srgbClr val="99FF33">
              <a:alpha val="43137"/>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23559" name="矩形 9"/>
          <p:cNvSpPr>
            <a:spLocks noChangeArrowheads="1"/>
          </p:cNvSpPr>
          <p:nvPr/>
        </p:nvSpPr>
        <p:spPr bwMode="auto">
          <a:xfrm>
            <a:off x="2928938" y="4214813"/>
            <a:ext cx="500062" cy="285750"/>
          </a:xfrm>
          <a:prstGeom prst="rect">
            <a:avLst/>
          </a:prstGeom>
          <a:solidFill>
            <a:srgbClr val="FFFF00">
              <a:alpha val="43137"/>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23560" name="矩形 10"/>
          <p:cNvSpPr>
            <a:spLocks noChangeArrowheads="1"/>
          </p:cNvSpPr>
          <p:nvPr/>
        </p:nvSpPr>
        <p:spPr bwMode="auto">
          <a:xfrm>
            <a:off x="2714625" y="4929188"/>
            <a:ext cx="500063" cy="214312"/>
          </a:xfrm>
          <a:prstGeom prst="rect">
            <a:avLst/>
          </a:prstGeom>
          <a:solidFill>
            <a:srgbClr val="FFFF00">
              <a:alpha val="43137"/>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23561" name="矩形 11"/>
          <p:cNvSpPr>
            <a:spLocks noChangeArrowheads="1"/>
          </p:cNvSpPr>
          <p:nvPr/>
        </p:nvSpPr>
        <p:spPr bwMode="auto">
          <a:xfrm>
            <a:off x="4071938" y="5643563"/>
            <a:ext cx="785812" cy="285750"/>
          </a:xfrm>
          <a:prstGeom prst="rect">
            <a:avLst/>
          </a:prstGeom>
          <a:solidFill>
            <a:srgbClr val="FFFF00">
              <a:alpha val="43137"/>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pic>
        <p:nvPicPr>
          <p:cNvPr id="23562" name="U7 reading 1 part 1.wav">
            <a:hlinkClick r:id="" action="ppaction://media"/>
          </p:cNvPr>
          <p:cNvPicPr>
            <a:picLocks noRot="1" noChangeAspect="1" noChangeArrowheads="1"/>
          </p:cNvPicPr>
          <p:nvPr>
            <a:wavAudioFile r:embed="rId1" name="U7 reading 1 part 1.wav"/>
          </p:nvPr>
        </p:nvPicPr>
        <p:blipFill>
          <a:blip r:embed="rId11"/>
          <a:srcRect/>
          <a:stretch>
            <a:fillRect/>
          </a:stretch>
        </p:blipFill>
        <p:spPr bwMode="auto">
          <a:xfrm>
            <a:off x="428625" y="1000125"/>
            <a:ext cx="304800" cy="304800"/>
          </a:xfrm>
          <a:prstGeom prst="rect">
            <a:avLst/>
          </a:prstGeom>
          <a:noFill/>
          <a:ln w="9525">
            <a:noFill/>
            <a:miter lim="800000"/>
            <a:headEnd/>
            <a:tailEnd/>
          </a:ln>
        </p:spPr>
      </p:pic>
      <p:pic>
        <p:nvPicPr>
          <p:cNvPr id="23563" name="U7 reading 1 part 2.wav">
            <a:hlinkClick r:id="" action="ppaction://media"/>
          </p:cNvPr>
          <p:cNvPicPr>
            <a:picLocks noRot="1" noChangeAspect="1" noChangeArrowheads="1"/>
          </p:cNvPicPr>
          <p:nvPr>
            <a:wavAudioFile r:embed="rId2" name="U7 reading 1 part 2.wav"/>
          </p:nvPr>
        </p:nvPicPr>
        <p:blipFill>
          <a:blip r:embed="rId12"/>
          <a:srcRect/>
          <a:stretch>
            <a:fillRect/>
          </a:stretch>
        </p:blipFill>
        <p:spPr bwMode="auto">
          <a:xfrm>
            <a:off x="285750" y="4000500"/>
            <a:ext cx="304800" cy="304800"/>
          </a:xfrm>
          <a:prstGeom prst="rect">
            <a:avLst/>
          </a:prstGeom>
          <a:noFill/>
          <a:ln w="9525">
            <a:noFill/>
            <a:miter lim="800000"/>
            <a:headEnd/>
            <a:tailEnd/>
          </a:ln>
        </p:spPr>
      </p:pic>
      <p:pic>
        <p:nvPicPr>
          <p:cNvPr id="23564" name="U7 shower.wav">
            <a:hlinkClick r:id="" action="ppaction://media"/>
          </p:cNvPr>
          <p:cNvPicPr>
            <a:picLocks noRot="1" noChangeAspect="1" noChangeArrowheads="1"/>
          </p:cNvPicPr>
          <p:nvPr>
            <a:wavAudioFile r:embed="rId3" name="U7 shower.wav"/>
          </p:nvPr>
        </p:nvPicPr>
        <p:blipFill>
          <a:blip r:embed="rId13"/>
          <a:srcRect/>
          <a:stretch>
            <a:fillRect/>
          </a:stretch>
        </p:blipFill>
        <p:spPr bwMode="auto">
          <a:xfrm>
            <a:off x="4786313" y="714375"/>
            <a:ext cx="304800" cy="304800"/>
          </a:xfrm>
          <a:prstGeom prst="rect">
            <a:avLst/>
          </a:prstGeom>
          <a:noFill/>
          <a:ln w="9525">
            <a:noFill/>
            <a:miter lim="800000"/>
            <a:headEnd/>
            <a:tailEnd/>
          </a:ln>
        </p:spPr>
      </p:pic>
      <p:pic>
        <p:nvPicPr>
          <p:cNvPr id="23565" name="U7 site.wav">
            <a:hlinkClick r:id="" action="ppaction://media"/>
          </p:cNvPr>
          <p:cNvPicPr>
            <a:picLocks noRot="1" noChangeAspect="1" noChangeArrowheads="1"/>
          </p:cNvPicPr>
          <p:nvPr>
            <a:wavAudioFile r:embed="rId4" name="U7 site.wav"/>
          </p:nvPr>
        </p:nvPicPr>
        <p:blipFill>
          <a:blip r:embed="rId14"/>
          <a:srcRect/>
          <a:stretch>
            <a:fillRect/>
          </a:stretch>
        </p:blipFill>
        <p:spPr bwMode="auto">
          <a:xfrm>
            <a:off x="3429000" y="4214813"/>
            <a:ext cx="304800" cy="304800"/>
          </a:xfrm>
          <a:prstGeom prst="rect">
            <a:avLst/>
          </a:prstGeom>
          <a:noFill/>
          <a:ln w="9525">
            <a:noFill/>
            <a:miter lim="800000"/>
            <a:headEnd/>
            <a:tailEnd/>
          </a:ln>
        </p:spPr>
      </p:pic>
      <p:pic>
        <p:nvPicPr>
          <p:cNvPr id="23566" name="U7 narrow.wav">
            <a:hlinkClick r:id="" action="ppaction://media"/>
          </p:cNvPr>
          <p:cNvPicPr>
            <a:picLocks noRot="1" noChangeAspect="1" noChangeArrowheads="1"/>
          </p:cNvPicPr>
          <p:nvPr>
            <a:wavAudioFile r:embed="rId5" name="U7 narrow.wav"/>
          </p:nvPr>
        </p:nvPicPr>
        <p:blipFill>
          <a:blip r:embed="rId15"/>
          <a:srcRect/>
          <a:stretch>
            <a:fillRect/>
          </a:stretch>
        </p:blipFill>
        <p:spPr bwMode="auto">
          <a:xfrm>
            <a:off x="3500438" y="5072063"/>
            <a:ext cx="304800" cy="304800"/>
          </a:xfrm>
          <a:prstGeom prst="rect">
            <a:avLst/>
          </a:prstGeom>
          <a:noFill/>
          <a:ln w="9525">
            <a:noFill/>
            <a:miter lim="800000"/>
            <a:headEnd/>
            <a:tailEnd/>
          </a:ln>
        </p:spPr>
      </p:pic>
      <p:pic>
        <p:nvPicPr>
          <p:cNvPr id="23567" name="U7 be worried about.wav">
            <a:hlinkClick r:id="" action="ppaction://media"/>
          </p:cNvPr>
          <p:cNvPicPr>
            <a:picLocks noRot="1" noChangeAspect="1" noChangeArrowheads="1"/>
          </p:cNvPicPr>
          <p:nvPr>
            <a:wavAudioFile r:embed="rId6" name="U7 be worried about.wav"/>
          </p:nvPr>
        </p:nvPicPr>
        <p:blipFill>
          <a:blip r:embed="rId16"/>
          <a:srcRect/>
          <a:stretch>
            <a:fillRect/>
          </a:stretch>
        </p:blipFill>
        <p:spPr bwMode="auto">
          <a:xfrm>
            <a:off x="3286125" y="5643563"/>
            <a:ext cx="304800" cy="304800"/>
          </a:xfrm>
          <a:prstGeom prst="rect">
            <a:avLst/>
          </a:prstGeom>
          <a:noFill/>
          <a:ln w="9525">
            <a:noFill/>
            <a:miter lim="800000"/>
            <a:headEnd/>
            <a:tailEnd/>
          </a:ln>
        </p:spPr>
      </p:pic>
      <p:pic>
        <p:nvPicPr>
          <p:cNvPr id="23568" name="U7 height.wav">
            <a:hlinkClick r:id="" action="ppaction://media"/>
          </p:cNvPr>
          <p:cNvPicPr>
            <a:picLocks noRot="1" noChangeAspect="1" noChangeArrowheads="1"/>
          </p:cNvPicPr>
          <p:nvPr>
            <a:wavAudioFile r:embed="rId7" name="U7 height.wav"/>
          </p:nvPr>
        </p:nvPicPr>
        <p:blipFill>
          <a:blip r:embed="rId17"/>
          <a:srcRect/>
          <a:stretch>
            <a:fillRect/>
          </a:stretch>
        </p:blipFill>
        <p:spPr bwMode="auto">
          <a:xfrm>
            <a:off x="4857750" y="5643563"/>
            <a:ext cx="304800" cy="304800"/>
          </a:xfrm>
          <a:prstGeom prst="rect">
            <a:avLst/>
          </a:prstGeom>
          <a:noFill/>
          <a:ln w="9525">
            <a:noFill/>
            <a:miter lim="800000"/>
            <a:headEnd/>
            <a:tailEnd/>
          </a:ln>
        </p:spPr>
      </p:pic>
      <p:pic>
        <p:nvPicPr>
          <p:cNvPr id="23569" name="U7 superman.wav">
            <a:hlinkClick r:id="" action="ppaction://media"/>
          </p:cNvPr>
          <p:cNvPicPr>
            <a:picLocks noRot="1" noChangeAspect="1" noChangeArrowheads="1"/>
          </p:cNvPicPr>
          <p:nvPr>
            <a:wavAudioFile r:embed="rId8" name="U7 superman.wav"/>
          </p:nvPr>
        </p:nvPicPr>
        <p:blipFill>
          <a:blip r:embed="rId18"/>
          <a:srcRect/>
          <a:stretch>
            <a:fillRect/>
          </a:stretch>
        </p:blipFill>
        <p:spPr bwMode="auto">
          <a:xfrm>
            <a:off x="3071813" y="6357938"/>
            <a:ext cx="304800" cy="304800"/>
          </a:xfrm>
          <a:prstGeom prst="rect">
            <a:avLst/>
          </a:prstGeom>
          <a:noFill/>
          <a:ln w="9525">
            <a:noFill/>
            <a:miter lim="800000"/>
            <a:headEnd/>
            <a:tailEnd/>
          </a:ln>
        </p:spPr>
      </p:pic>
      <p:sp>
        <p:nvSpPr>
          <p:cNvPr id="49169" name="Text Box 18"/>
          <p:cNvSpPr txBox="1">
            <a:spLocks noChangeArrowheads="1"/>
          </p:cNvSpPr>
          <p:nvPr/>
        </p:nvSpPr>
        <p:spPr bwMode="auto">
          <a:xfrm>
            <a:off x="539750" y="404813"/>
            <a:ext cx="309563" cy="365125"/>
          </a:xfrm>
          <a:prstGeom prst="rect">
            <a:avLst/>
          </a:prstGeom>
          <a:noFill/>
          <a:ln w="9525">
            <a:noFill/>
            <a:miter lim="800000"/>
            <a:headEnd/>
            <a:tailEnd/>
          </a:ln>
        </p:spPr>
        <p:txBody>
          <a:bodyPr>
            <a:spAutoFit/>
          </a:bodyPr>
          <a:lstStyle/>
          <a:p>
            <a:r>
              <a:rPr lang="en-US" altLang="zh-CN" b="1">
                <a:solidFill>
                  <a:srgbClr val="FFFFFF"/>
                </a:solidFill>
              </a:rPr>
              <a:t>1</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wipe(left)">
                                      <p:cBhvr>
                                        <p:cTn id="7" dur="500"/>
                                        <p:tgtEl>
                                          <p:spTgt spid="235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wipe(left)">
                                      <p:cBhvr>
                                        <p:cTn id="12" dur="500"/>
                                        <p:tgtEl>
                                          <p:spTgt spid="235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558"/>
                                        </p:tgtEl>
                                        <p:attrNameLst>
                                          <p:attrName>style.visibility</p:attrName>
                                        </p:attrNameLst>
                                      </p:cBhvr>
                                      <p:to>
                                        <p:strVal val="visible"/>
                                      </p:to>
                                    </p:set>
                                    <p:animEffect transition="in" filter="wipe(left)">
                                      <p:cBhvr>
                                        <p:cTn id="17" dur="500"/>
                                        <p:tgtEl>
                                          <p:spTgt spid="2355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559"/>
                                        </p:tgtEl>
                                        <p:attrNameLst>
                                          <p:attrName>style.visibility</p:attrName>
                                        </p:attrNameLst>
                                      </p:cBhvr>
                                      <p:to>
                                        <p:strVal val="visible"/>
                                      </p:to>
                                    </p:set>
                                    <p:animEffect transition="in" filter="wipe(left)">
                                      <p:cBhvr>
                                        <p:cTn id="22" dur="500"/>
                                        <p:tgtEl>
                                          <p:spTgt spid="2355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560"/>
                                        </p:tgtEl>
                                        <p:attrNameLst>
                                          <p:attrName>style.visibility</p:attrName>
                                        </p:attrNameLst>
                                      </p:cBhvr>
                                      <p:to>
                                        <p:strVal val="visible"/>
                                      </p:to>
                                    </p:set>
                                    <p:animEffect transition="in" filter="wipe(left)">
                                      <p:cBhvr>
                                        <p:cTn id="27" dur="500"/>
                                        <p:tgtEl>
                                          <p:spTgt spid="2356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3561"/>
                                        </p:tgtEl>
                                        <p:attrNameLst>
                                          <p:attrName>style.visibility</p:attrName>
                                        </p:attrNameLst>
                                      </p:cBhvr>
                                      <p:to>
                                        <p:strVal val="visible"/>
                                      </p:to>
                                    </p:set>
                                    <p:animEffect transition="in" filter="wipe(left)">
                                      <p:cBhvr>
                                        <p:cTn id="32" dur="500"/>
                                        <p:tgtEl>
                                          <p:spTgt spid="2356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23562"/>
                    </p:tgtEl>
                  </p:cond>
                </p:stCondLst>
                <p:endSync evt="end" delay="0">
                  <p:rtn val="all"/>
                </p:endSync>
                <p:childTnLst>
                  <p:par>
                    <p:cTn id="34" fill="hold">
                      <p:stCondLst>
                        <p:cond delay="0"/>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34000" fill="hold"/>
                                        <p:tgtEl>
                                          <p:spTgt spid="23562"/>
                                        </p:tgtEl>
                                      </p:cBhvr>
                                    </p:cmd>
                                  </p:childTnLst>
                                </p:cTn>
                              </p:par>
                            </p:childTnLst>
                          </p:cTn>
                        </p:par>
                      </p:childTnLst>
                    </p:cTn>
                  </p:par>
                </p:childTnLst>
              </p:cTn>
              <p:nextCondLst>
                <p:cond evt="onClick" delay="0">
                  <p:tgtEl>
                    <p:spTgt spid="23562"/>
                  </p:tgtEl>
                </p:cond>
              </p:nextCondLst>
            </p:seq>
            <p:audio>
              <p:cMediaNode>
                <p:cTn id="38"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3562"/>
                </p:tgtEl>
              </p:cMediaNode>
            </p:audio>
            <p:seq concurrent="1" nextAc="seek">
              <p:cTn id="39" restart="whenNotActive" fill="hold" evtFilter="cancelBubble" nodeType="interactiveSeq">
                <p:stCondLst>
                  <p:cond evt="onClick" delay="0">
                    <p:tgtEl>
                      <p:spTgt spid="23563"/>
                    </p:tgtEl>
                  </p:cond>
                </p:stCondLst>
                <p:endSync evt="end" delay="0">
                  <p:rtn val="all"/>
                </p:endSync>
                <p:childTnLst>
                  <p:par>
                    <p:cTn id="40" fill="hold">
                      <p:stCondLst>
                        <p:cond delay="0"/>
                      </p:stCondLst>
                      <p:childTnLst>
                        <p:par>
                          <p:cTn id="41" fill="hold">
                            <p:stCondLst>
                              <p:cond delay="0"/>
                            </p:stCondLst>
                            <p:childTnLst>
                              <p:par>
                                <p:cTn id="42" presetID="1" presetClass="mediacall" presetSubtype="0" fill="hold" nodeType="clickEffect">
                                  <p:stCondLst>
                                    <p:cond delay="0"/>
                                  </p:stCondLst>
                                  <p:childTnLst>
                                    <p:cmd type="call" cmd="playFrom(0.0)">
                                      <p:cBhvr>
                                        <p:cTn id="43" dur="26000" fill="hold"/>
                                        <p:tgtEl>
                                          <p:spTgt spid="23563"/>
                                        </p:tgtEl>
                                      </p:cBhvr>
                                    </p:cmd>
                                  </p:childTnLst>
                                </p:cTn>
                              </p:par>
                            </p:childTnLst>
                          </p:cTn>
                        </p:par>
                      </p:childTnLst>
                    </p:cTn>
                  </p:par>
                </p:childTnLst>
              </p:cTn>
              <p:nextCondLst>
                <p:cond evt="onClick" delay="0">
                  <p:tgtEl>
                    <p:spTgt spid="23563"/>
                  </p:tgtEl>
                </p:cond>
              </p:nextCondLst>
            </p:seq>
            <p:audio>
              <p:cMediaNode>
                <p:cTn id="44"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3563"/>
                </p:tgtEl>
              </p:cMediaNode>
            </p:audio>
            <p:seq concurrent="1" nextAc="seek">
              <p:cTn id="45" restart="whenNotActive" fill="hold" evtFilter="cancelBubble" nodeType="interactiveSeq">
                <p:stCondLst>
                  <p:cond evt="onClick" delay="0">
                    <p:tgtEl>
                      <p:spTgt spid="23564"/>
                    </p:tgtEl>
                  </p:cond>
                </p:stCondLst>
                <p:endSync evt="end" delay="0">
                  <p:rtn val="all"/>
                </p:endSync>
                <p:childTnLst>
                  <p:par>
                    <p:cTn id="46" fill="hold">
                      <p:stCondLst>
                        <p:cond delay="0"/>
                      </p:stCondLst>
                      <p:childTnLst>
                        <p:par>
                          <p:cTn id="47" fill="hold">
                            <p:stCondLst>
                              <p:cond delay="0"/>
                            </p:stCondLst>
                            <p:childTnLst>
                              <p:par>
                                <p:cTn id="48" presetID="1" presetClass="mediacall" presetSubtype="0" fill="hold" nodeType="clickEffect">
                                  <p:stCondLst>
                                    <p:cond delay="0"/>
                                  </p:stCondLst>
                                  <p:childTnLst>
                                    <p:cmd type="call" cmd="playFrom(0.0)">
                                      <p:cBhvr>
                                        <p:cTn id="49" dur="2000" fill="hold"/>
                                        <p:tgtEl>
                                          <p:spTgt spid="23564"/>
                                        </p:tgtEl>
                                      </p:cBhvr>
                                    </p:cmd>
                                  </p:childTnLst>
                                </p:cTn>
                              </p:par>
                            </p:childTnLst>
                          </p:cTn>
                        </p:par>
                      </p:childTnLst>
                    </p:cTn>
                  </p:par>
                </p:childTnLst>
              </p:cTn>
              <p:nextCondLst>
                <p:cond evt="onClick" delay="0">
                  <p:tgtEl>
                    <p:spTgt spid="23564"/>
                  </p:tgtEl>
                </p:cond>
              </p:nextCondLst>
            </p:seq>
            <p:audio>
              <p:cMediaNode>
                <p:cTn id="50"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3564"/>
                </p:tgtEl>
              </p:cMediaNode>
            </p:audio>
            <p:seq concurrent="1" nextAc="seek">
              <p:cTn id="51" restart="whenNotActive" fill="hold" evtFilter="cancelBubble" nodeType="interactiveSeq">
                <p:stCondLst>
                  <p:cond evt="onClick" delay="0">
                    <p:tgtEl>
                      <p:spTgt spid="23565"/>
                    </p:tgtEl>
                  </p:cond>
                </p:stCondLst>
                <p:endSync evt="end" delay="0">
                  <p:rtn val="all"/>
                </p:endSync>
                <p:childTnLst>
                  <p:par>
                    <p:cTn id="52" fill="hold">
                      <p:stCondLst>
                        <p:cond delay="0"/>
                      </p:stCondLst>
                      <p:childTnLst>
                        <p:par>
                          <p:cTn id="53" fill="hold">
                            <p:stCondLst>
                              <p:cond delay="0"/>
                            </p:stCondLst>
                            <p:childTnLst>
                              <p:par>
                                <p:cTn id="54" presetID="1" presetClass="mediacall" presetSubtype="0" fill="hold" nodeType="clickEffect">
                                  <p:stCondLst>
                                    <p:cond delay="0"/>
                                  </p:stCondLst>
                                  <p:childTnLst>
                                    <p:cmd type="call" cmd="playFrom(0.0)">
                                      <p:cBhvr>
                                        <p:cTn id="55" dur="2137" fill="hold"/>
                                        <p:tgtEl>
                                          <p:spTgt spid="23565"/>
                                        </p:tgtEl>
                                      </p:cBhvr>
                                    </p:cmd>
                                  </p:childTnLst>
                                </p:cTn>
                              </p:par>
                            </p:childTnLst>
                          </p:cTn>
                        </p:par>
                      </p:childTnLst>
                    </p:cTn>
                  </p:par>
                </p:childTnLst>
              </p:cTn>
              <p:nextCondLst>
                <p:cond evt="onClick" delay="0">
                  <p:tgtEl>
                    <p:spTgt spid="23565"/>
                  </p:tgtEl>
                </p:cond>
              </p:nextCondLst>
            </p:seq>
            <p:audio>
              <p:cMediaNode>
                <p:cTn id="56"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3565"/>
                </p:tgtEl>
              </p:cMediaNode>
            </p:audio>
            <p:seq concurrent="1" nextAc="seek">
              <p:cTn id="57" restart="whenNotActive" fill="hold" evtFilter="cancelBubble" nodeType="interactiveSeq">
                <p:stCondLst>
                  <p:cond evt="onClick" delay="0">
                    <p:tgtEl>
                      <p:spTgt spid="23566"/>
                    </p:tgtEl>
                  </p:cond>
                </p:stCondLst>
                <p:endSync evt="end" delay="0">
                  <p:rtn val="all"/>
                </p:endSync>
                <p:childTnLst>
                  <p:par>
                    <p:cTn id="58" fill="hold">
                      <p:stCondLst>
                        <p:cond delay="0"/>
                      </p:stCondLst>
                      <p:childTnLst>
                        <p:par>
                          <p:cTn id="59" fill="hold">
                            <p:stCondLst>
                              <p:cond delay="0"/>
                            </p:stCondLst>
                            <p:childTnLst>
                              <p:par>
                                <p:cTn id="60" presetID="1" presetClass="mediacall" presetSubtype="0" fill="hold" nodeType="clickEffect">
                                  <p:stCondLst>
                                    <p:cond delay="0"/>
                                  </p:stCondLst>
                                  <p:childTnLst>
                                    <p:cmd type="call" cmd="playFrom(0.0)">
                                      <p:cBhvr>
                                        <p:cTn id="61" dur="2231" fill="hold"/>
                                        <p:tgtEl>
                                          <p:spTgt spid="23566"/>
                                        </p:tgtEl>
                                      </p:cBhvr>
                                    </p:cmd>
                                  </p:childTnLst>
                                </p:cTn>
                              </p:par>
                            </p:childTnLst>
                          </p:cTn>
                        </p:par>
                      </p:childTnLst>
                    </p:cTn>
                  </p:par>
                </p:childTnLst>
              </p:cTn>
              <p:nextCondLst>
                <p:cond evt="onClick" delay="0">
                  <p:tgtEl>
                    <p:spTgt spid="23566"/>
                  </p:tgtEl>
                </p:cond>
              </p:nextCondLst>
            </p:seq>
            <p:audio>
              <p:cMediaNode>
                <p:cTn id="62"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3566"/>
                </p:tgtEl>
              </p:cMediaNode>
            </p:audio>
            <p:seq concurrent="1" nextAc="seek">
              <p:cTn id="63" restart="whenNotActive" fill="hold" evtFilter="cancelBubble" nodeType="interactiveSeq">
                <p:stCondLst>
                  <p:cond evt="onClick" delay="0">
                    <p:tgtEl>
                      <p:spTgt spid="23567"/>
                    </p:tgtEl>
                  </p:cond>
                </p:stCondLst>
                <p:endSync evt="end" delay="0">
                  <p:rtn val="all"/>
                </p:endSync>
                <p:childTnLst>
                  <p:par>
                    <p:cTn id="64" fill="hold">
                      <p:stCondLst>
                        <p:cond delay="0"/>
                      </p:stCondLst>
                      <p:childTnLst>
                        <p:par>
                          <p:cTn id="65" fill="hold">
                            <p:stCondLst>
                              <p:cond delay="0"/>
                            </p:stCondLst>
                            <p:childTnLst>
                              <p:par>
                                <p:cTn id="66" presetID="1" presetClass="mediacall" presetSubtype="0" fill="hold" nodeType="clickEffect">
                                  <p:stCondLst>
                                    <p:cond delay="0"/>
                                  </p:stCondLst>
                                  <p:childTnLst>
                                    <p:cmd type="call" cmd="playFrom(0.0)">
                                      <p:cBhvr>
                                        <p:cTn id="67" dur="4262" fill="hold"/>
                                        <p:tgtEl>
                                          <p:spTgt spid="23567"/>
                                        </p:tgtEl>
                                      </p:cBhvr>
                                    </p:cmd>
                                  </p:childTnLst>
                                </p:cTn>
                              </p:par>
                            </p:childTnLst>
                          </p:cTn>
                        </p:par>
                      </p:childTnLst>
                    </p:cTn>
                  </p:par>
                </p:childTnLst>
              </p:cTn>
              <p:nextCondLst>
                <p:cond evt="onClick" delay="0">
                  <p:tgtEl>
                    <p:spTgt spid="23567"/>
                  </p:tgtEl>
                </p:cond>
              </p:nextCondLst>
            </p:seq>
            <p:audio>
              <p:cMediaNode>
                <p:cTn id="68"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3567"/>
                </p:tgtEl>
              </p:cMediaNode>
            </p:audio>
            <p:seq concurrent="1" nextAc="seek">
              <p:cTn id="69" restart="whenNotActive" fill="hold" evtFilter="cancelBubble" nodeType="interactiveSeq">
                <p:stCondLst>
                  <p:cond evt="onClick" delay="0">
                    <p:tgtEl>
                      <p:spTgt spid="23568"/>
                    </p:tgtEl>
                  </p:cond>
                </p:stCondLst>
                <p:endSync evt="end" delay="0">
                  <p:rtn val="all"/>
                </p:endSync>
                <p:childTnLst>
                  <p:par>
                    <p:cTn id="70" fill="hold">
                      <p:stCondLst>
                        <p:cond delay="0"/>
                      </p:stCondLst>
                      <p:childTnLst>
                        <p:par>
                          <p:cTn id="71" fill="hold">
                            <p:stCondLst>
                              <p:cond delay="0"/>
                            </p:stCondLst>
                            <p:childTnLst>
                              <p:par>
                                <p:cTn id="72" presetID="1" presetClass="mediacall" presetSubtype="0" fill="hold" nodeType="clickEffect">
                                  <p:stCondLst>
                                    <p:cond delay="0"/>
                                  </p:stCondLst>
                                  <p:childTnLst>
                                    <p:cmd type="call" cmd="playFrom(0.0)">
                                      <p:cBhvr>
                                        <p:cTn id="73" dur="1893" fill="hold"/>
                                        <p:tgtEl>
                                          <p:spTgt spid="23568"/>
                                        </p:tgtEl>
                                      </p:cBhvr>
                                    </p:cmd>
                                  </p:childTnLst>
                                </p:cTn>
                              </p:par>
                            </p:childTnLst>
                          </p:cTn>
                        </p:par>
                      </p:childTnLst>
                    </p:cTn>
                  </p:par>
                </p:childTnLst>
              </p:cTn>
              <p:nextCondLst>
                <p:cond evt="onClick" delay="0">
                  <p:tgtEl>
                    <p:spTgt spid="23568"/>
                  </p:tgtEl>
                </p:cond>
              </p:nextCondLst>
            </p:seq>
            <p:audio>
              <p:cMediaNode>
                <p:cTn id="74"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3568"/>
                </p:tgtEl>
              </p:cMediaNode>
            </p:audio>
            <p:seq concurrent="1" nextAc="seek">
              <p:cTn id="75" restart="whenNotActive" fill="hold" evtFilter="cancelBubble" nodeType="interactiveSeq">
                <p:stCondLst>
                  <p:cond evt="onClick" delay="0">
                    <p:tgtEl>
                      <p:spTgt spid="23569"/>
                    </p:tgtEl>
                  </p:cond>
                </p:stCondLst>
                <p:endSync evt="end" delay="0">
                  <p:rtn val="all"/>
                </p:endSync>
                <p:childTnLst>
                  <p:par>
                    <p:cTn id="76" fill="hold">
                      <p:stCondLst>
                        <p:cond delay="0"/>
                      </p:stCondLst>
                      <p:childTnLst>
                        <p:par>
                          <p:cTn id="77" fill="hold">
                            <p:stCondLst>
                              <p:cond delay="0"/>
                            </p:stCondLst>
                            <p:childTnLst>
                              <p:par>
                                <p:cTn id="78" presetID="1" presetClass="mediacall" presetSubtype="0" fill="hold" nodeType="clickEffect">
                                  <p:stCondLst>
                                    <p:cond delay="0"/>
                                  </p:stCondLst>
                                  <p:childTnLst>
                                    <p:cmd type="call" cmd="playFrom(0.0)">
                                      <p:cBhvr>
                                        <p:cTn id="79" dur="2774" fill="hold"/>
                                        <p:tgtEl>
                                          <p:spTgt spid="23569"/>
                                        </p:tgtEl>
                                      </p:cBhvr>
                                    </p:cmd>
                                  </p:childTnLst>
                                </p:cTn>
                              </p:par>
                            </p:childTnLst>
                          </p:cTn>
                        </p:par>
                      </p:childTnLst>
                    </p:cTn>
                  </p:par>
                </p:childTnLst>
              </p:cTn>
              <p:nextCondLst>
                <p:cond evt="onClick" delay="0">
                  <p:tgtEl>
                    <p:spTgt spid="23569"/>
                  </p:tgtEl>
                </p:cond>
              </p:nextCondLst>
            </p:seq>
            <p:audio>
              <p:cMediaNode>
                <p:cTn id="80"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3569"/>
                </p:tgtEl>
              </p:cMediaNode>
            </p:audio>
          </p:childTnLst>
        </p:cTn>
      </p:par>
    </p:tnLst>
    <p:bldLst>
      <p:bldP spid="23556" grpId="0" animBg="1" autoUpdateAnimBg="0"/>
      <p:bldP spid="23557" grpId="0" animBg="1" autoUpdateAnimBg="0"/>
      <p:bldP spid="23558" grpId="0" animBg="1" autoUpdateAnimBg="0"/>
      <p:bldP spid="23559" grpId="0" animBg="1" autoUpdateAnimBg="0"/>
      <p:bldP spid="23560" grpId="0" animBg="1" autoUpdateAnimBg="0"/>
      <p:bldP spid="23561"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109538" y="19050"/>
            <a:ext cx="9045575" cy="6723063"/>
          </a:xfrm>
          <a:prstGeom prst="rect">
            <a:avLst/>
          </a:prstGeom>
          <a:noFill/>
          <a:ln w="9525">
            <a:noFill/>
            <a:miter lim="800000"/>
            <a:headEnd/>
            <a:tailEnd/>
          </a:ln>
          <a:effectLst>
            <a:outerShdw dist="139700" dir="2700000" algn="ctr" rotWithShape="0">
              <a:srgbClr val="333333">
                <a:alpha val="59999"/>
              </a:srgbClr>
            </a:outerShdw>
          </a:effectLst>
        </p:spPr>
      </p:pic>
      <p:sp>
        <p:nvSpPr>
          <p:cNvPr id="50178" name="矩形 2"/>
          <p:cNvSpPr>
            <a:spLocks noChangeArrowheads="1"/>
          </p:cNvSpPr>
          <p:nvPr/>
        </p:nvSpPr>
        <p:spPr bwMode="auto">
          <a:xfrm>
            <a:off x="971550" y="476250"/>
            <a:ext cx="7994650" cy="762000"/>
          </a:xfrm>
          <a:prstGeom prst="rect">
            <a:avLst/>
          </a:prstGeom>
          <a:noFill/>
          <a:ln w="9525">
            <a:noFill/>
            <a:miter lim="800000"/>
            <a:headEnd/>
            <a:tailEnd/>
          </a:ln>
        </p:spPr>
        <p:txBody>
          <a:bodyPr>
            <a:spAutoFit/>
          </a:bodyPr>
          <a:lstStyle/>
          <a:p>
            <a:r>
              <a:rPr lang="en-US" altLang="zh-CN" sz="4400" b="1" i="1">
                <a:solidFill>
                  <a:schemeClr val="accent2"/>
                </a:solidFill>
                <a:latin typeface="Calibri" pitchFamily="34" charset="0"/>
                <a:ea typeface="MS Gothic" pitchFamily="49" charset="-128"/>
              </a:rPr>
              <a:t>The old newspaper seller</a:t>
            </a:r>
          </a:p>
        </p:txBody>
      </p:sp>
      <p:sp>
        <p:nvSpPr>
          <p:cNvPr id="50179" name="矩形 3"/>
          <p:cNvSpPr>
            <a:spLocks noChangeArrowheads="1"/>
          </p:cNvSpPr>
          <p:nvPr/>
        </p:nvSpPr>
        <p:spPr bwMode="auto">
          <a:xfrm>
            <a:off x="323850" y="1846263"/>
            <a:ext cx="7962900" cy="1736725"/>
          </a:xfrm>
          <a:prstGeom prst="rect">
            <a:avLst/>
          </a:prstGeom>
          <a:noFill/>
          <a:ln w="9525">
            <a:noFill/>
            <a:miter lim="800000"/>
            <a:headEnd/>
            <a:tailEnd/>
          </a:ln>
        </p:spPr>
        <p:txBody>
          <a:bodyPr>
            <a:spAutoFit/>
          </a:bodyPr>
          <a:lstStyle/>
          <a:p>
            <a:r>
              <a:rPr lang="en-US" altLang="zh-CN" sz="3600" b="1" i="1">
                <a:latin typeface="Calibri" pitchFamily="34" charset="0"/>
              </a:rPr>
              <a:t>Look at the title and the picture and guess what seller, newspaper stand and smile mean.</a:t>
            </a:r>
            <a:endParaRPr lang="zh-CN" altLang="en-US" sz="3600" b="1" i="1">
              <a:latin typeface="Calibri" pitchFamily="34" charset="0"/>
            </a:endParaRPr>
          </a:p>
        </p:txBody>
      </p:sp>
      <p:pic>
        <p:nvPicPr>
          <p:cNvPr id="50180" name="图片 4" descr="004.gif"/>
          <p:cNvPicPr>
            <a:picLocks noChangeAspect="1" noChangeArrowheads="1"/>
          </p:cNvPicPr>
          <p:nvPr/>
        </p:nvPicPr>
        <p:blipFill>
          <a:blip r:embed="rId3"/>
          <a:srcRect/>
          <a:stretch>
            <a:fillRect/>
          </a:stretch>
        </p:blipFill>
        <p:spPr bwMode="auto">
          <a:xfrm>
            <a:off x="428625" y="3957638"/>
            <a:ext cx="2084388" cy="290036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7"/>
          <p:cNvPicPr>
            <a:picLocks noChangeAspect="1" noChangeArrowheads="1"/>
          </p:cNvPicPr>
          <p:nvPr/>
        </p:nvPicPr>
        <p:blipFill>
          <a:blip r:embed="rId7"/>
          <a:srcRect/>
          <a:stretch>
            <a:fillRect/>
          </a:stretch>
        </p:blipFill>
        <p:spPr bwMode="auto">
          <a:xfrm>
            <a:off x="0" y="0"/>
            <a:ext cx="9144000" cy="6858000"/>
          </a:xfrm>
          <a:prstGeom prst="rect">
            <a:avLst/>
          </a:prstGeom>
          <a:noFill/>
          <a:ln w="9525">
            <a:noFill/>
            <a:miter lim="800000"/>
            <a:headEnd/>
            <a:tailEnd/>
          </a:ln>
        </p:spPr>
      </p:pic>
      <p:cxnSp>
        <p:nvCxnSpPr>
          <p:cNvPr id="51202" name="直接连接符 9"/>
          <p:cNvCxnSpPr>
            <a:cxnSpLocks noChangeShapeType="1"/>
          </p:cNvCxnSpPr>
          <p:nvPr/>
        </p:nvCxnSpPr>
        <p:spPr bwMode="auto">
          <a:xfrm>
            <a:off x="4429125" y="357188"/>
            <a:ext cx="785813" cy="0"/>
          </a:xfrm>
          <a:prstGeom prst="line">
            <a:avLst/>
          </a:prstGeom>
          <a:noFill/>
          <a:ln w="15875">
            <a:solidFill>
              <a:schemeClr val="tx1"/>
            </a:solidFill>
            <a:round/>
            <a:headEnd/>
            <a:tailEnd/>
          </a:ln>
        </p:spPr>
      </p:cxnSp>
      <p:pic>
        <p:nvPicPr>
          <p:cNvPr id="25604" name="U7 seller.wav">
            <a:hlinkClick r:id="" action="ppaction://media"/>
          </p:cNvPr>
          <p:cNvPicPr>
            <a:picLocks noRot="1" noChangeAspect="1" noChangeArrowheads="1"/>
          </p:cNvPicPr>
          <p:nvPr>
            <a:wavAudioFile r:embed="rId1" name="U7 seller.wav"/>
          </p:nvPr>
        </p:nvPicPr>
        <p:blipFill>
          <a:blip r:embed="rId8"/>
          <a:srcRect/>
          <a:stretch>
            <a:fillRect/>
          </a:stretch>
        </p:blipFill>
        <p:spPr bwMode="auto">
          <a:xfrm>
            <a:off x="5357813" y="142875"/>
            <a:ext cx="304800" cy="304800"/>
          </a:xfrm>
          <a:prstGeom prst="rect">
            <a:avLst/>
          </a:prstGeom>
          <a:noFill/>
          <a:ln w="9525">
            <a:noFill/>
            <a:miter lim="800000"/>
            <a:headEnd/>
            <a:tailEnd/>
          </a:ln>
        </p:spPr>
      </p:pic>
      <p:cxnSp>
        <p:nvCxnSpPr>
          <p:cNvPr id="51204" name="直接连接符 12"/>
          <p:cNvCxnSpPr>
            <a:cxnSpLocks noChangeShapeType="1"/>
          </p:cNvCxnSpPr>
          <p:nvPr/>
        </p:nvCxnSpPr>
        <p:spPr bwMode="auto">
          <a:xfrm>
            <a:off x="2571750" y="857250"/>
            <a:ext cx="1857375" cy="0"/>
          </a:xfrm>
          <a:prstGeom prst="line">
            <a:avLst/>
          </a:prstGeom>
          <a:noFill/>
          <a:ln w="15875">
            <a:solidFill>
              <a:schemeClr val="tx1"/>
            </a:solidFill>
            <a:round/>
            <a:headEnd/>
            <a:tailEnd/>
          </a:ln>
        </p:spPr>
      </p:cxnSp>
      <p:pic>
        <p:nvPicPr>
          <p:cNvPr id="25606" name="U7 newspaper stand.wav">
            <a:hlinkClick r:id="" action="ppaction://media"/>
          </p:cNvPr>
          <p:cNvPicPr>
            <a:picLocks noRot="1" noChangeAspect="1" noChangeArrowheads="1"/>
          </p:cNvPicPr>
          <p:nvPr>
            <a:wavAudioFile r:embed="rId2" name="U7 newspaper stand.wav"/>
          </p:nvPr>
        </p:nvPicPr>
        <p:blipFill>
          <a:blip r:embed="rId9"/>
          <a:srcRect/>
          <a:stretch>
            <a:fillRect/>
          </a:stretch>
        </p:blipFill>
        <p:spPr bwMode="auto">
          <a:xfrm>
            <a:off x="4500563" y="571500"/>
            <a:ext cx="304800" cy="304800"/>
          </a:xfrm>
          <a:prstGeom prst="rect">
            <a:avLst/>
          </a:prstGeom>
          <a:noFill/>
          <a:ln w="9525">
            <a:noFill/>
            <a:miter lim="800000"/>
            <a:headEnd/>
            <a:tailEnd/>
          </a:ln>
        </p:spPr>
      </p:pic>
      <p:cxnSp>
        <p:nvCxnSpPr>
          <p:cNvPr id="51206" name="直接连接符 15"/>
          <p:cNvCxnSpPr>
            <a:cxnSpLocks noChangeShapeType="1"/>
          </p:cNvCxnSpPr>
          <p:nvPr/>
        </p:nvCxnSpPr>
        <p:spPr bwMode="auto">
          <a:xfrm>
            <a:off x="1571625" y="1571625"/>
            <a:ext cx="785813" cy="0"/>
          </a:xfrm>
          <a:prstGeom prst="line">
            <a:avLst/>
          </a:prstGeom>
          <a:noFill/>
          <a:ln w="15875">
            <a:solidFill>
              <a:schemeClr val="tx1"/>
            </a:solidFill>
            <a:round/>
            <a:headEnd/>
            <a:tailEnd/>
          </a:ln>
        </p:spPr>
      </p:cxnSp>
      <p:pic>
        <p:nvPicPr>
          <p:cNvPr id="25608" name="U7 smile.wav">
            <a:hlinkClick r:id="" action="ppaction://media"/>
          </p:cNvPr>
          <p:cNvPicPr>
            <a:picLocks noRot="1" noChangeAspect="1" noChangeArrowheads="1"/>
          </p:cNvPicPr>
          <p:nvPr>
            <a:wavAudioFile r:embed="rId3" name="U7 smile.wav"/>
          </p:nvPr>
        </p:nvPicPr>
        <p:blipFill>
          <a:blip r:embed="rId10"/>
          <a:srcRect/>
          <a:stretch>
            <a:fillRect/>
          </a:stretch>
        </p:blipFill>
        <p:spPr bwMode="auto">
          <a:xfrm>
            <a:off x="2500313" y="1285875"/>
            <a:ext cx="304800" cy="304800"/>
          </a:xfrm>
          <a:prstGeom prst="rect">
            <a:avLst/>
          </a:prstGeom>
          <a:noFill/>
          <a:ln w="9525">
            <a:noFill/>
            <a:miter lim="800000"/>
            <a:headEnd/>
            <a:tailEnd/>
          </a:ln>
        </p:spPr>
      </p:pic>
      <p:cxnSp>
        <p:nvCxnSpPr>
          <p:cNvPr id="51208" name="直接连接符 17"/>
          <p:cNvCxnSpPr>
            <a:cxnSpLocks noChangeShapeType="1"/>
          </p:cNvCxnSpPr>
          <p:nvPr/>
        </p:nvCxnSpPr>
        <p:spPr bwMode="auto">
          <a:xfrm>
            <a:off x="3714750" y="3143250"/>
            <a:ext cx="928688" cy="0"/>
          </a:xfrm>
          <a:prstGeom prst="line">
            <a:avLst/>
          </a:prstGeom>
          <a:noFill/>
          <a:ln w="15875">
            <a:solidFill>
              <a:schemeClr val="tx1"/>
            </a:solidFill>
            <a:round/>
            <a:headEnd/>
            <a:tailEnd/>
          </a:ln>
        </p:spPr>
      </p:cxnSp>
      <p:pic>
        <p:nvPicPr>
          <p:cNvPr id="25610" name="U7 rush out.wav">
            <a:hlinkClick r:id="" action="ppaction://media"/>
          </p:cNvPr>
          <p:cNvPicPr>
            <a:picLocks noRot="1" noChangeAspect="1" noChangeArrowheads="1"/>
          </p:cNvPicPr>
          <p:nvPr>
            <a:wavAudioFile r:embed="rId4" name="U7 rush out.wav"/>
          </p:nvPr>
        </p:nvPicPr>
        <p:blipFill>
          <a:blip r:embed="rId10"/>
          <a:srcRect/>
          <a:stretch>
            <a:fillRect/>
          </a:stretch>
        </p:blipFill>
        <p:spPr bwMode="auto">
          <a:xfrm>
            <a:off x="4143375" y="2643188"/>
            <a:ext cx="304800" cy="304800"/>
          </a:xfrm>
          <a:prstGeom prst="rect">
            <a:avLst/>
          </a:prstGeom>
          <a:noFill/>
          <a:ln w="9525">
            <a:noFill/>
            <a:miter lim="800000"/>
            <a:headEnd/>
            <a:tailEnd/>
          </a:ln>
        </p:spPr>
      </p:pic>
      <p:cxnSp>
        <p:nvCxnSpPr>
          <p:cNvPr id="51210" name="直接连接符 20"/>
          <p:cNvCxnSpPr>
            <a:cxnSpLocks noChangeShapeType="1"/>
          </p:cNvCxnSpPr>
          <p:nvPr/>
        </p:nvCxnSpPr>
        <p:spPr bwMode="auto">
          <a:xfrm>
            <a:off x="5143500" y="2357438"/>
            <a:ext cx="1285875" cy="0"/>
          </a:xfrm>
          <a:prstGeom prst="line">
            <a:avLst/>
          </a:prstGeom>
          <a:noFill/>
          <a:ln w="15875">
            <a:solidFill>
              <a:schemeClr val="tx1"/>
            </a:solidFill>
            <a:round/>
            <a:headEnd/>
            <a:tailEnd/>
          </a:ln>
        </p:spPr>
      </p:cxnSp>
      <p:pic>
        <p:nvPicPr>
          <p:cNvPr id="25612" name="U7 a crowd of.wav">
            <a:hlinkClick r:id="" action="ppaction://media"/>
          </p:cNvPr>
          <p:cNvPicPr>
            <a:picLocks noRot="1" noChangeAspect="1" noChangeArrowheads="1"/>
          </p:cNvPicPr>
          <p:nvPr>
            <a:wavAudioFile r:embed="rId5" name="U7 a crowd of.wav"/>
          </p:nvPr>
        </p:nvPicPr>
        <p:blipFill>
          <a:blip r:embed="rId10"/>
          <a:srcRect/>
          <a:stretch>
            <a:fillRect/>
          </a:stretch>
        </p:blipFill>
        <p:spPr bwMode="auto">
          <a:xfrm>
            <a:off x="5572125" y="1857375"/>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560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36" fill="hold"/>
                                        <p:tgtEl>
                                          <p:spTgt spid="25604"/>
                                        </p:tgtEl>
                                      </p:cBhvr>
                                    </p:cmd>
                                  </p:childTnLst>
                                </p:cTn>
                              </p:par>
                            </p:childTnLst>
                          </p:cTn>
                        </p:par>
                      </p:childTnLst>
                    </p:cTn>
                  </p:par>
                </p:childTnLst>
              </p:cTn>
              <p:nextCondLst>
                <p:cond evt="onClick" delay="0">
                  <p:tgtEl>
                    <p:spTgt spid="25604"/>
                  </p:tgtEl>
                </p:cond>
              </p:nextCondLst>
            </p:seq>
            <p:audio>
              <p:cMediaNode>
                <p:cTn id="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5604"/>
                </p:tgtEl>
              </p:cMediaNode>
            </p:audio>
            <p:seq concurrent="1" nextAc="seek">
              <p:cTn id="8" restart="whenNotActive" fill="hold" evtFilter="cancelBubble" nodeType="interactiveSeq">
                <p:stCondLst>
                  <p:cond evt="onClick" delay="0">
                    <p:tgtEl>
                      <p:spTgt spid="2560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367" fill="hold"/>
                                        <p:tgtEl>
                                          <p:spTgt spid="25606"/>
                                        </p:tgtEl>
                                      </p:cBhvr>
                                    </p:cmd>
                                  </p:childTnLst>
                                </p:cTn>
                              </p:par>
                            </p:childTnLst>
                          </p:cTn>
                        </p:par>
                      </p:childTnLst>
                    </p:cTn>
                  </p:par>
                </p:childTnLst>
              </p:cTn>
              <p:nextCondLst>
                <p:cond evt="onClick" delay="0">
                  <p:tgtEl>
                    <p:spTgt spid="25606"/>
                  </p:tgtEl>
                </p:cond>
              </p:nextCondLst>
            </p:seq>
            <p:audio>
              <p:cMediaNode>
                <p:cTn id="13"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5606"/>
                </p:tgtEl>
              </p:cMediaNode>
            </p:audio>
            <p:seq concurrent="1" nextAc="seek">
              <p:cTn id="14" restart="whenNotActive" fill="hold" evtFilter="cancelBubble" nodeType="interactiveSeq">
                <p:stCondLst>
                  <p:cond evt="onClick" delay="0">
                    <p:tgtEl>
                      <p:spTgt spid="2560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200" fill="hold"/>
                                        <p:tgtEl>
                                          <p:spTgt spid="25608"/>
                                        </p:tgtEl>
                                      </p:cBhvr>
                                    </p:cmd>
                                  </p:childTnLst>
                                </p:cTn>
                              </p:par>
                            </p:childTnLst>
                          </p:cTn>
                        </p:par>
                      </p:childTnLst>
                    </p:cTn>
                  </p:par>
                </p:childTnLst>
              </p:cTn>
              <p:nextCondLst>
                <p:cond evt="onClick" delay="0">
                  <p:tgtEl>
                    <p:spTgt spid="25608"/>
                  </p:tgtEl>
                </p:cond>
              </p:nextCondLst>
            </p:seq>
            <p:audio>
              <p:cMediaNode>
                <p:cTn id="19"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5608"/>
                </p:tgtEl>
              </p:cMediaNode>
            </p:audio>
            <p:seq concurrent="1" nextAc="seek">
              <p:cTn id="20" restart="whenNotActive" fill="hold" evtFilter="cancelBubble" nodeType="interactiveSeq">
                <p:stCondLst>
                  <p:cond evt="onClick" delay="0">
                    <p:tgtEl>
                      <p:spTgt spid="25610"/>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2488" fill="hold"/>
                                        <p:tgtEl>
                                          <p:spTgt spid="25610"/>
                                        </p:tgtEl>
                                      </p:cBhvr>
                                    </p:cmd>
                                  </p:childTnLst>
                                </p:cTn>
                              </p:par>
                            </p:childTnLst>
                          </p:cTn>
                        </p:par>
                      </p:childTnLst>
                    </p:cTn>
                  </p:par>
                </p:childTnLst>
              </p:cTn>
              <p:nextCondLst>
                <p:cond evt="onClick" delay="0">
                  <p:tgtEl>
                    <p:spTgt spid="25610"/>
                  </p:tgtEl>
                </p:cond>
              </p:nextCondLst>
            </p:seq>
            <p:audio>
              <p:cMediaNode>
                <p:cTn id="25"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5610"/>
                </p:tgtEl>
              </p:cMediaNode>
            </p:audio>
            <p:seq concurrent="1" nextAc="seek">
              <p:cTn id="26" restart="whenNotActive" fill="hold" evtFilter="cancelBubble" nodeType="interactiveSeq">
                <p:stCondLst>
                  <p:cond evt="onClick" delay="0">
                    <p:tgtEl>
                      <p:spTgt spid="25612"/>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2755" fill="hold"/>
                                        <p:tgtEl>
                                          <p:spTgt spid="25612"/>
                                        </p:tgtEl>
                                      </p:cBhvr>
                                    </p:cmd>
                                  </p:childTnLst>
                                </p:cTn>
                              </p:par>
                            </p:childTnLst>
                          </p:cTn>
                        </p:par>
                      </p:childTnLst>
                    </p:cTn>
                  </p:par>
                </p:childTnLst>
              </p:cTn>
              <p:nextCondLst>
                <p:cond evt="onClick" delay="0">
                  <p:tgtEl>
                    <p:spTgt spid="25612"/>
                  </p:tgtEl>
                </p:cond>
              </p:nextCondLst>
            </p:seq>
            <p:audio>
              <p:cMediaNode>
                <p:cTn id="31"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561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457200" y="274638"/>
            <a:ext cx="8229600" cy="706437"/>
          </a:xfrm>
        </p:spPr>
        <p:txBody>
          <a:bodyPr/>
          <a:lstStyle/>
          <a:p>
            <a:pPr eaLnBrk="1" hangingPunct="1"/>
            <a:r>
              <a:rPr lang="en-US" altLang="zh-CN" sz="4000" smtClean="0">
                <a:solidFill>
                  <a:srgbClr val="0066FF"/>
                </a:solidFill>
              </a:rPr>
              <a:t>Dictation</a:t>
            </a:r>
          </a:p>
        </p:txBody>
      </p:sp>
      <p:sp>
        <p:nvSpPr>
          <p:cNvPr id="26627" name="Rectangle 3"/>
          <p:cNvSpPr>
            <a:spLocks noGrp="1" noChangeArrowheads="1"/>
          </p:cNvSpPr>
          <p:nvPr>
            <p:ph type="body" idx="1"/>
          </p:nvPr>
        </p:nvSpPr>
        <p:spPr>
          <a:xfrm>
            <a:off x="4478338" y="1165225"/>
            <a:ext cx="3694112" cy="5000625"/>
          </a:xfrm>
        </p:spPr>
        <p:txBody>
          <a:bodyPr/>
          <a:lstStyle/>
          <a:p>
            <a:pPr eaLnBrk="1" hangingPunct="1">
              <a:lnSpc>
                <a:spcPct val="110000"/>
              </a:lnSpc>
              <a:buFontTx/>
              <a:buNone/>
            </a:pPr>
            <a:r>
              <a:rPr lang="en-US" altLang="zh-CN" sz="3000" b="1" smtClean="0">
                <a:solidFill>
                  <a:srgbClr val="FF3300"/>
                </a:solidFill>
              </a:rPr>
              <a:t>poem		</a:t>
            </a:r>
            <a:endParaRPr lang="zh-CN" altLang="en-US" sz="3000" b="1" smtClean="0">
              <a:solidFill>
                <a:srgbClr val="FF3300"/>
              </a:solidFill>
            </a:endParaRPr>
          </a:p>
          <a:p>
            <a:pPr eaLnBrk="1" hangingPunct="1">
              <a:lnSpc>
                <a:spcPct val="110000"/>
              </a:lnSpc>
              <a:buFontTx/>
              <a:buNone/>
            </a:pPr>
            <a:r>
              <a:rPr lang="en-US" altLang="zh-CN" sz="3000" b="1" smtClean="0">
                <a:solidFill>
                  <a:srgbClr val="FF3300"/>
                </a:solidFill>
              </a:rPr>
              <a:t>ordinary		</a:t>
            </a:r>
          </a:p>
          <a:p>
            <a:pPr eaLnBrk="1" hangingPunct="1">
              <a:lnSpc>
                <a:spcPct val="110000"/>
              </a:lnSpc>
              <a:buFontTx/>
              <a:buNone/>
            </a:pPr>
            <a:r>
              <a:rPr lang="en-US" altLang="zh-CN" sz="3000" b="1" smtClean="0">
                <a:solidFill>
                  <a:srgbClr val="FF3300"/>
                </a:solidFill>
              </a:rPr>
              <a:t>feeling		</a:t>
            </a:r>
            <a:endParaRPr lang="zh-CN" altLang="en-US" sz="3000" b="1" smtClean="0">
              <a:solidFill>
                <a:srgbClr val="FF3300"/>
              </a:solidFill>
            </a:endParaRPr>
          </a:p>
          <a:p>
            <a:pPr eaLnBrk="1" hangingPunct="1">
              <a:lnSpc>
                <a:spcPct val="110000"/>
              </a:lnSpc>
              <a:buFontTx/>
              <a:buNone/>
            </a:pPr>
            <a:r>
              <a:rPr lang="en-US" altLang="zh-CN" sz="3000" b="1" smtClean="0">
                <a:solidFill>
                  <a:srgbClr val="FF3300"/>
                </a:solidFill>
              </a:rPr>
              <a:t>order		</a:t>
            </a:r>
            <a:endParaRPr lang="zh-CN" altLang="en-US" sz="3000" b="1" smtClean="0">
              <a:solidFill>
                <a:srgbClr val="FF3300"/>
              </a:solidFill>
            </a:endParaRPr>
          </a:p>
          <a:p>
            <a:pPr eaLnBrk="1" hangingPunct="1">
              <a:lnSpc>
                <a:spcPct val="110000"/>
              </a:lnSpc>
              <a:buFontTx/>
              <a:buNone/>
            </a:pPr>
            <a:r>
              <a:rPr lang="en-US" altLang="zh-CN" sz="3000" b="1" smtClean="0">
                <a:solidFill>
                  <a:srgbClr val="FF3300"/>
                </a:solidFill>
              </a:rPr>
              <a:t>advice		</a:t>
            </a:r>
            <a:endParaRPr lang="zh-CN" altLang="en-US" sz="3000" b="1" smtClean="0">
              <a:solidFill>
                <a:srgbClr val="FF3300"/>
              </a:solidFill>
            </a:endParaRPr>
          </a:p>
          <a:p>
            <a:pPr eaLnBrk="1" hangingPunct="1">
              <a:lnSpc>
                <a:spcPct val="110000"/>
              </a:lnSpc>
              <a:buFontTx/>
              <a:buNone/>
            </a:pPr>
            <a:r>
              <a:rPr lang="en-US" altLang="zh-CN" sz="3000" b="1" smtClean="0">
                <a:solidFill>
                  <a:srgbClr val="FF3300"/>
                </a:solidFill>
              </a:rPr>
              <a:t>aloud	</a:t>
            </a:r>
            <a:endParaRPr lang="zh-CN" altLang="en-US" sz="3000" b="1" smtClean="0">
              <a:solidFill>
                <a:srgbClr val="FF3300"/>
              </a:solidFill>
            </a:endParaRPr>
          </a:p>
          <a:p>
            <a:pPr eaLnBrk="1" hangingPunct="1">
              <a:lnSpc>
                <a:spcPct val="110000"/>
              </a:lnSpc>
              <a:buFontTx/>
              <a:buNone/>
            </a:pPr>
            <a:r>
              <a:rPr lang="en-US" altLang="zh-CN" sz="3000" b="1" smtClean="0">
                <a:solidFill>
                  <a:srgbClr val="FF3300"/>
                </a:solidFill>
              </a:rPr>
              <a:t>group		</a:t>
            </a:r>
            <a:endParaRPr lang="zh-CN" altLang="en-US" sz="3000" b="1" smtClean="0">
              <a:solidFill>
                <a:srgbClr val="FF3300"/>
              </a:solidFill>
            </a:endParaRPr>
          </a:p>
          <a:p>
            <a:pPr eaLnBrk="1" hangingPunct="1">
              <a:lnSpc>
                <a:spcPct val="110000"/>
              </a:lnSpc>
              <a:buFontTx/>
              <a:buNone/>
            </a:pPr>
            <a:r>
              <a:rPr lang="en-US" altLang="zh-CN" sz="3000" b="1" smtClean="0">
                <a:solidFill>
                  <a:srgbClr val="FF3300"/>
                </a:solidFill>
              </a:rPr>
              <a:t>agree</a:t>
            </a:r>
            <a:r>
              <a:rPr lang="en-US" altLang="zh-CN" sz="3000" smtClean="0">
                <a:solidFill>
                  <a:srgbClr val="FF3300"/>
                </a:solidFill>
              </a:rPr>
              <a:t>		</a:t>
            </a:r>
            <a:endParaRPr lang="zh-CN" altLang="en-US" sz="3000" smtClean="0">
              <a:solidFill>
                <a:srgbClr val="FF3300"/>
              </a:solidFill>
            </a:endParaRPr>
          </a:p>
        </p:txBody>
      </p:sp>
      <p:sp>
        <p:nvSpPr>
          <p:cNvPr id="52227" name="Rectangle 4"/>
          <p:cNvSpPr>
            <a:spLocks noChangeArrowheads="1"/>
          </p:cNvSpPr>
          <p:nvPr/>
        </p:nvSpPr>
        <p:spPr bwMode="auto">
          <a:xfrm>
            <a:off x="971550" y="1125538"/>
            <a:ext cx="3311525" cy="4781550"/>
          </a:xfrm>
          <a:prstGeom prst="rect">
            <a:avLst/>
          </a:prstGeom>
          <a:noFill/>
          <a:ln w="9525">
            <a:noFill/>
            <a:miter lim="800000"/>
            <a:headEnd/>
            <a:tailEnd/>
          </a:ln>
        </p:spPr>
        <p:txBody>
          <a:bodyPr>
            <a:spAutoFit/>
          </a:bodyPr>
          <a:lstStyle/>
          <a:p>
            <a:pPr>
              <a:lnSpc>
                <a:spcPct val="120000"/>
              </a:lnSpc>
              <a:spcBef>
                <a:spcPct val="20000"/>
              </a:spcBef>
            </a:pPr>
            <a:r>
              <a:rPr lang="zh-CN" altLang="en-US" sz="2800" b="1"/>
              <a:t>诗歌</a:t>
            </a:r>
          </a:p>
          <a:p>
            <a:pPr>
              <a:lnSpc>
                <a:spcPct val="120000"/>
              </a:lnSpc>
              <a:spcBef>
                <a:spcPct val="20000"/>
              </a:spcBef>
            </a:pPr>
            <a:r>
              <a:rPr lang="zh-CN" altLang="en-US" sz="2800" b="1"/>
              <a:t>普通的；平凡的</a:t>
            </a:r>
          </a:p>
          <a:p>
            <a:pPr>
              <a:lnSpc>
                <a:spcPct val="120000"/>
              </a:lnSpc>
              <a:spcBef>
                <a:spcPct val="20000"/>
              </a:spcBef>
            </a:pPr>
            <a:r>
              <a:rPr lang="zh-CN" altLang="en-US" sz="2800" b="1"/>
              <a:t>感觉；情感</a:t>
            </a:r>
          </a:p>
          <a:p>
            <a:pPr>
              <a:lnSpc>
                <a:spcPct val="120000"/>
              </a:lnSpc>
              <a:spcBef>
                <a:spcPct val="20000"/>
              </a:spcBef>
            </a:pPr>
            <a:r>
              <a:rPr lang="zh-CN" altLang="en-US" sz="2800" b="1"/>
              <a:t>命令</a:t>
            </a:r>
          </a:p>
          <a:p>
            <a:pPr>
              <a:lnSpc>
                <a:spcPct val="120000"/>
              </a:lnSpc>
              <a:spcBef>
                <a:spcPct val="20000"/>
              </a:spcBef>
            </a:pPr>
            <a:r>
              <a:rPr lang="zh-CN" altLang="en-US" sz="2800" b="1"/>
              <a:t>建议</a:t>
            </a:r>
          </a:p>
          <a:p>
            <a:pPr>
              <a:lnSpc>
                <a:spcPct val="120000"/>
              </a:lnSpc>
              <a:spcBef>
                <a:spcPct val="20000"/>
              </a:spcBef>
            </a:pPr>
            <a:r>
              <a:rPr lang="zh-CN" altLang="en-US" sz="2800" b="1"/>
              <a:t>大声地；高声地</a:t>
            </a:r>
          </a:p>
          <a:p>
            <a:pPr>
              <a:lnSpc>
                <a:spcPct val="120000"/>
              </a:lnSpc>
              <a:spcBef>
                <a:spcPct val="20000"/>
              </a:spcBef>
            </a:pPr>
            <a:r>
              <a:rPr lang="zh-CN" altLang="en-US" sz="2800" b="1"/>
              <a:t>组；群</a:t>
            </a:r>
          </a:p>
          <a:p>
            <a:pPr>
              <a:lnSpc>
                <a:spcPct val="120000"/>
              </a:lnSpc>
              <a:spcBef>
                <a:spcPct val="20000"/>
              </a:spcBef>
            </a:pPr>
            <a:r>
              <a:rPr lang="zh-CN" altLang="en-US" sz="2800" b="1"/>
              <a:t>同意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additive="base">
                                        <p:cTn id="7" dur="5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627">
                                            <p:txEl>
                                              <p:pRg st="1" end="1"/>
                                            </p:txEl>
                                          </p:spTgt>
                                        </p:tgtEl>
                                        <p:attrNameLst>
                                          <p:attrName>style.visibility</p:attrName>
                                        </p:attrNameLst>
                                      </p:cBhvr>
                                      <p:to>
                                        <p:strVal val="visible"/>
                                      </p:to>
                                    </p:set>
                                    <p:anim calcmode="lin" valueType="num">
                                      <p:cBhvr additive="base">
                                        <p:cTn id="13" dur="5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627">
                                            <p:txEl>
                                              <p:pRg st="2" end="2"/>
                                            </p:txEl>
                                          </p:spTgt>
                                        </p:tgtEl>
                                        <p:attrNameLst>
                                          <p:attrName>style.visibility</p:attrName>
                                        </p:attrNameLst>
                                      </p:cBhvr>
                                      <p:to>
                                        <p:strVal val="visible"/>
                                      </p:to>
                                    </p:set>
                                    <p:anim calcmode="lin" valueType="num">
                                      <p:cBhvr additive="base">
                                        <p:cTn id="19" dur="5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627">
                                            <p:txEl>
                                              <p:pRg st="3" end="3"/>
                                            </p:txEl>
                                          </p:spTgt>
                                        </p:tgtEl>
                                        <p:attrNameLst>
                                          <p:attrName>style.visibility</p:attrName>
                                        </p:attrNameLst>
                                      </p:cBhvr>
                                      <p:to>
                                        <p:strVal val="visible"/>
                                      </p:to>
                                    </p:set>
                                    <p:anim calcmode="lin" valueType="num">
                                      <p:cBhvr additive="base">
                                        <p:cTn id="25" dur="5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6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627">
                                            <p:txEl>
                                              <p:pRg st="4" end="4"/>
                                            </p:txEl>
                                          </p:spTgt>
                                        </p:tgtEl>
                                        <p:attrNameLst>
                                          <p:attrName>style.visibility</p:attrName>
                                        </p:attrNameLst>
                                      </p:cBhvr>
                                      <p:to>
                                        <p:strVal val="visible"/>
                                      </p:to>
                                    </p:set>
                                    <p:anim calcmode="lin" valueType="num">
                                      <p:cBhvr additive="base">
                                        <p:cTn id="31" dur="5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6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6627">
                                            <p:txEl>
                                              <p:pRg st="5" end="5"/>
                                            </p:txEl>
                                          </p:spTgt>
                                        </p:tgtEl>
                                        <p:attrNameLst>
                                          <p:attrName>style.visibility</p:attrName>
                                        </p:attrNameLst>
                                      </p:cBhvr>
                                      <p:to>
                                        <p:strVal val="visible"/>
                                      </p:to>
                                    </p:set>
                                    <p:anim calcmode="lin" valueType="num">
                                      <p:cBhvr additive="base">
                                        <p:cTn id="37" dur="5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6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6627">
                                            <p:txEl>
                                              <p:pRg st="6" end="6"/>
                                            </p:txEl>
                                          </p:spTgt>
                                        </p:tgtEl>
                                        <p:attrNameLst>
                                          <p:attrName>style.visibility</p:attrName>
                                        </p:attrNameLst>
                                      </p:cBhvr>
                                      <p:to>
                                        <p:strVal val="visible"/>
                                      </p:to>
                                    </p:set>
                                    <p:anim calcmode="lin" valueType="num">
                                      <p:cBhvr additive="base">
                                        <p:cTn id="43" dur="500" fill="hold"/>
                                        <p:tgtEl>
                                          <p:spTgt spid="2662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62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6627">
                                            <p:txEl>
                                              <p:pRg st="7" end="7"/>
                                            </p:txEl>
                                          </p:spTgt>
                                        </p:tgtEl>
                                        <p:attrNameLst>
                                          <p:attrName>style.visibility</p:attrName>
                                        </p:attrNameLst>
                                      </p:cBhvr>
                                      <p:to>
                                        <p:strVal val="visible"/>
                                      </p:to>
                                    </p:set>
                                    <p:anim calcmode="lin" valueType="num">
                                      <p:cBhvr additive="base">
                                        <p:cTn id="49" dur="500" fill="hold"/>
                                        <p:tgtEl>
                                          <p:spTgt spid="26627">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662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4500563" y="765175"/>
            <a:ext cx="3455987" cy="5392738"/>
          </a:xfrm>
        </p:spPr>
        <p:txBody>
          <a:bodyPr/>
          <a:lstStyle/>
          <a:p>
            <a:pPr eaLnBrk="1" hangingPunct="1">
              <a:lnSpc>
                <a:spcPct val="125000"/>
              </a:lnSpc>
              <a:buFontTx/>
              <a:buNone/>
            </a:pPr>
            <a:r>
              <a:rPr lang="en-US" altLang="zh-CN" sz="2800" b="1" smtClean="0">
                <a:solidFill>
                  <a:srgbClr val="FF3300"/>
                </a:solidFill>
              </a:rPr>
              <a:t>disagree		</a:t>
            </a:r>
            <a:endParaRPr lang="zh-CN" altLang="en-US" sz="2800" b="1" smtClean="0">
              <a:solidFill>
                <a:srgbClr val="FF3300"/>
              </a:solidFill>
            </a:endParaRPr>
          </a:p>
          <a:p>
            <a:pPr eaLnBrk="1" hangingPunct="1">
              <a:lnSpc>
                <a:spcPct val="125000"/>
              </a:lnSpc>
              <a:buFontTx/>
              <a:buNone/>
            </a:pPr>
            <a:r>
              <a:rPr lang="en-US" altLang="zh-CN" sz="2800" b="1" smtClean="0">
                <a:solidFill>
                  <a:srgbClr val="FF3300"/>
                </a:solidFill>
              </a:rPr>
              <a:t>rhyme		</a:t>
            </a:r>
            <a:endParaRPr lang="zh-CN" altLang="en-US" sz="2800" b="1" smtClean="0">
              <a:solidFill>
                <a:srgbClr val="FF3300"/>
              </a:solidFill>
            </a:endParaRPr>
          </a:p>
          <a:p>
            <a:pPr eaLnBrk="1" hangingPunct="1">
              <a:lnSpc>
                <a:spcPct val="125000"/>
              </a:lnSpc>
              <a:buFontTx/>
              <a:buNone/>
            </a:pPr>
            <a:r>
              <a:rPr lang="en-US" altLang="zh-CN" sz="2800" b="1" smtClean="0">
                <a:solidFill>
                  <a:srgbClr val="FF3300"/>
                </a:solidFill>
              </a:rPr>
              <a:t>complete		</a:t>
            </a:r>
            <a:endParaRPr lang="zh-CN" altLang="en-US" sz="2800" b="1" smtClean="0">
              <a:solidFill>
                <a:srgbClr val="FF3300"/>
              </a:solidFill>
            </a:endParaRPr>
          </a:p>
          <a:p>
            <a:pPr eaLnBrk="1" hangingPunct="1">
              <a:lnSpc>
                <a:spcPct val="125000"/>
              </a:lnSpc>
              <a:buFontTx/>
              <a:buNone/>
            </a:pPr>
            <a:r>
              <a:rPr lang="en-US" altLang="zh-CN" sz="2800" b="1" smtClean="0">
                <a:solidFill>
                  <a:srgbClr val="FF3300"/>
                </a:solidFill>
              </a:rPr>
              <a:t>well		</a:t>
            </a:r>
            <a:endParaRPr lang="zh-CN" altLang="en-US" sz="2800" b="1" smtClean="0">
              <a:solidFill>
                <a:srgbClr val="FF3300"/>
              </a:solidFill>
            </a:endParaRPr>
          </a:p>
          <a:p>
            <a:pPr eaLnBrk="1" hangingPunct="1">
              <a:lnSpc>
                <a:spcPct val="125000"/>
              </a:lnSpc>
              <a:buFontTx/>
              <a:buNone/>
            </a:pPr>
            <a:r>
              <a:rPr lang="en-US" altLang="zh-CN" sz="2800" b="1" smtClean="0">
                <a:solidFill>
                  <a:srgbClr val="FF3300"/>
                </a:solidFill>
              </a:rPr>
              <a:t>shower		</a:t>
            </a:r>
            <a:endParaRPr lang="zh-CN" altLang="en-US" sz="2800" b="1" smtClean="0">
              <a:solidFill>
                <a:srgbClr val="FF3300"/>
              </a:solidFill>
            </a:endParaRPr>
          </a:p>
          <a:p>
            <a:pPr eaLnBrk="1" hangingPunct="1">
              <a:lnSpc>
                <a:spcPct val="125000"/>
              </a:lnSpc>
              <a:buFontTx/>
              <a:buNone/>
            </a:pPr>
            <a:r>
              <a:rPr lang="en-US" altLang="zh-CN" sz="2800" b="1" smtClean="0">
                <a:solidFill>
                  <a:srgbClr val="FF3300"/>
                </a:solidFill>
              </a:rPr>
              <a:t>site		</a:t>
            </a:r>
            <a:endParaRPr lang="zh-CN" altLang="en-US" sz="2800" b="1" smtClean="0">
              <a:solidFill>
                <a:srgbClr val="FF3300"/>
              </a:solidFill>
            </a:endParaRPr>
          </a:p>
          <a:p>
            <a:pPr eaLnBrk="1" hangingPunct="1">
              <a:lnSpc>
                <a:spcPct val="125000"/>
              </a:lnSpc>
              <a:buFontTx/>
              <a:buNone/>
            </a:pPr>
            <a:r>
              <a:rPr lang="en-US" altLang="zh-CN" sz="2800" b="1" smtClean="0">
                <a:solidFill>
                  <a:srgbClr val="FF3300"/>
                </a:solidFill>
              </a:rPr>
              <a:t>narrow		</a:t>
            </a:r>
            <a:endParaRPr lang="zh-CN" altLang="en-US" sz="2800" b="1" smtClean="0">
              <a:solidFill>
                <a:srgbClr val="FF3300"/>
              </a:solidFill>
            </a:endParaRPr>
          </a:p>
          <a:p>
            <a:pPr eaLnBrk="1" hangingPunct="1">
              <a:lnSpc>
                <a:spcPct val="125000"/>
              </a:lnSpc>
              <a:buFontTx/>
              <a:buNone/>
            </a:pPr>
            <a:r>
              <a:rPr lang="en-US" altLang="zh-CN" sz="2800" b="1" smtClean="0">
                <a:solidFill>
                  <a:srgbClr val="FF3300"/>
                </a:solidFill>
              </a:rPr>
              <a:t>height		</a:t>
            </a:r>
          </a:p>
          <a:p>
            <a:pPr eaLnBrk="1" hangingPunct="1">
              <a:lnSpc>
                <a:spcPct val="125000"/>
              </a:lnSpc>
              <a:buFontTx/>
              <a:buNone/>
            </a:pPr>
            <a:r>
              <a:rPr lang="en-US" altLang="zh-CN" sz="2800" b="1" smtClean="0">
                <a:solidFill>
                  <a:srgbClr val="FF3300"/>
                </a:solidFill>
              </a:rPr>
              <a:t>superman</a:t>
            </a:r>
            <a:r>
              <a:rPr lang="en-US" altLang="zh-CN" sz="2800" smtClean="0">
                <a:solidFill>
                  <a:srgbClr val="FF3300"/>
                </a:solidFill>
              </a:rPr>
              <a:t>		</a:t>
            </a:r>
            <a:endParaRPr lang="zh-CN" altLang="en-US" sz="2800" smtClean="0">
              <a:solidFill>
                <a:srgbClr val="FF3300"/>
              </a:solidFill>
            </a:endParaRPr>
          </a:p>
        </p:txBody>
      </p:sp>
      <p:sp>
        <p:nvSpPr>
          <p:cNvPr id="53250" name="Rectangle 3"/>
          <p:cNvSpPr>
            <a:spLocks noChangeArrowheads="1"/>
          </p:cNvSpPr>
          <p:nvPr/>
        </p:nvSpPr>
        <p:spPr bwMode="auto">
          <a:xfrm>
            <a:off x="1187450" y="765175"/>
            <a:ext cx="2808288" cy="5378450"/>
          </a:xfrm>
          <a:prstGeom prst="rect">
            <a:avLst/>
          </a:prstGeom>
          <a:noFill/>
          <a:ln w="9525">
            <a:noFill/>
            <a:miter lim="800000"/>
            <a:headEnd/>
            <a:tailEnd/>
          </a:ln>
        </p:spPr>
        <p:txBody>
          <a:bodyPr>
            <a:spAutoFit/>
          </a:bodyPr>
          <a:lstStyle/>
          <a:p>
            <a:pPr>
              <a:lnSpc>
                <a:spcPct val="120000"/>
              </a:lnSpc>
              <a:spcBef>
                <a:spcPct val="20000"/>
              </a:spcBef>
            </a:pPr>
            <a:r>
              <a:rPr lang="zh-CN" altLang="en-US" sz="2800" b="1"/>
              <a:t>不同意</a:t>
            </a:r>
          </a:p>
          <a:p>
            <a:pPr>
              <a:lnSpc>
                <a:spcPct val="120000"/>
              </a:lnSpc>
              <a:spcBef>
                <a:spcPct val="20000"/>
              </a:spcBef>
            </a:pPr>
            <a:r>
              <a:rPr lang="zh-CN" altLang="en-US" sz="2800" b="1"/>
              <a:t>押韵词</a:t>
            </a:r>
          </a:p>
          <a:p>
            <a:pPr>
              <a:lnSpc>
                <a:spcPct val="120000"/>
              </a:lnSpc>
              <a:spcBef>
                <a:spcPct val="20000"/>
              </a:spcBef>
            </a:pPr>
            <a:r>
              <a:rPr lang="zh-CN" altLang="en-US" sz="2800" b="1"/>
              <a:t>完整的；整个的</a:t>
            </a:r>
          </a:p>
          <a:p>
            <a:pPr>
              <a:lnSpc>
                <a:spcPct val="120000"/>
              </a:lnSpc>
              <a:spcBef>
                <a:spcPct val="20000"/>
              </a:spcBef>
            </a:pPr>
            <a:r>
              <a:rPr lang="zh-CN" altLang="en-US" sz="2800" b="1"/>
              <a:t>井；水井</a:t>
            </a:r>
          </a:p>
          <a:p>
            <a:pPr>
              <a:lnSpc>
                <a:spcPct val="120000"/>
              </a:lnSpc>
              <a:spcBef>
                <a:spcPct val="20000"/>
              </a:spcBef>
            </a:pPr>
            <a:r>
              <a:rPr lang="zh-CN" altLang="en-US" sz="2800" b="1"/>
              <a:t>淋浴</a:t>
            </a:r>
          </a:p>
          <a:p>
            <a:pPr>
              <a:lnSpc>
                <a:spcPct val="120000"/>
              </a:lnSpc>
              <a:spcBef>
                <a:spcPct val="20000"/>
              </a:spcBef>
            </a:pPr>
            <a:r>
              <a:rPr lang="zh-CN" altLang="en-US" sz="2800" b="1"/>
              <a:t>建筑工地</a:t>
            </a:r>
          </a:p>
          <a:p>
            <a:pPr>
              <a:lnSpc>
                <a:spcPct val="120000"/>
              </a:lnSpc>
              <a:spcBef>
                <a:spcPct val="20000"/>
              </a:spcBef>
            </a:pPr>
            <a:r>
              <a:rPr lang="zh-CN" altLang="en-US" sz="2800" b="1"/>
              <a:t>狭窄的</a:t>
            </a:r>
          </a:p>
          <a:p>
            <a:pPr>
              <a:lnSpc>
                <a:spcPct val="120000"/>
              </a:lnSpc>
              <a:spcBef>
                <a:spcPct val="20000"/>
              </a:spcBef>
            </a:pPr>
            <a:r>
              <a:rPr lang="zh-CN" altLang="en-US" sz="2800" b="1"/>
              <a:t>高度</a:t>
            </a:r>
          </a:p>
          <a:p>
            <a:pPr>
              <a:lnSpc>
                <a:spcPct val="120000"/>
              </a:lnSpc>
              <a:spcBef>
                <a:spcPct val="20000"/>
              </a:spcBef>
            </a:pPr>
            <a:r>
              <a:rPr lang="zh-CN" altLang="en-US" sz="2800" b="1"/>
              <a:t>超人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 calcmode="lin" valueType="num">
                                      <p:cBhvr additive="base">
                                        <p:cTn id="7" dur="500" fill="hold"/>
                                        <p:tgtEl>
                                          <p:spTgt spid="2765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0">
                                            <p:txEl>
                                              <p:pRg st="1" end="1"/>
                                            </p:txEl>
                                          </p:spTgt>
                                        </p:tgtEl>
                                        <p:attrNameLst>
                                          <p:attrName>style.visibility</p:attrName>
                                        </p:attrNameLst>
                                      </p:cBhvr>
                                      <p:to>
                                        <p:strVal val="visible"/>
                                      </p:to>
                                    </p:set>
                                    <p:anim calcmode="lin" valueType="num">
                                      <p:cBhvr additive="base">
                                        <p:cTn id="13" dur="500" fill="hold"/>
                                        <p:tgtEl>
                                          <p:spTgt spid="2765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50">
                                            <p:txEl>
                                              <p:pRg st="2" end="2"/>
                                            </p:txEl>
                                          </p:spTgt>
                                        </p:tgtEl>
                                        <p:attrNameLst>
                                          <p:attrName>style.visibility</p:attrName>
                                        </p:attrNameLst>
                                      </p:cBhvr>
                                      <p:to>
                                        <p:strVal val="visible"/>
                                      </p:to>
                                    </p:set>
                                    <p:anim calcmode="lin" valueType="num">
                                      <p:cBhvr additive="base">
                                        <p:cTn id="19" dur="500" fill="hold"/>
                                        <p:tgtEl>
                                          <p:spTgt spid="2765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7650">
                                            <p:txEl>
                                              <p:pRg st="3" end="3"/>
                                            </p:txEl>
                                          </p:spTgt>
                                        </p:tgtEl>
                                        <p:attrNameLst>
                                          <p:attrName>style.visibility</p:attrName>
                                        </p:attrNameLst>
                                      </p:cBhvr>
                                      <p:to>
                                        <p:strVal val="visible"/>
                                      </p:to>
                                    </p:set>
                                    <p:anim calcmode="lin" valueType="num">
                                      <p:cBhvr additive="base">
                                        <p:cTn id="25" dur="500" fill="hold"/>
                                        <p:tgtEl>
                                          <p:spTgt spid="2765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65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7650">
                                            <p:txEl>
                                              <p:pRg st="4" end="4"/>
                                            </p:txEl>
                                          </p:spTgt>
                                        </p:tgtEl>
                                        <p:attrNameLst>
                                          <p:attrName>style.visibility</p:attrName>
                                        </p:attrNameLst>
                                      </p:cBhvr>
                                      <p:to>
                                        <p:strVal val="visible"/>
                                      </p:to>
                                    </p:set>
                                    <p:anim calcmode="lin" valueType="num">
                                      <p:cBhvr additive="base">
                                        <p:cTn id="31" dur="500" fill="hold"/>
                                        <p:tgtEl>
                                          <p:spTgt spid="2765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765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7650">
                                            <p:txEl>
                                              <p:pRg st="5" end="5"/>
                                            </p:txEl>
                                          </p:spTgt>
                                        </p:tgtEl>
                                        <p:attrNameLst>
                                          <p:attrName>style.visibility</p:attrName>
                                        </p:attrNameLst>
                                      </p:cBhvr>
                                      <p:to>
                                        <p:strVal val="visible"/>
                                      </p:to>
                                    </p:set>
                                    <p:anim calcmode="lin" valueType="num">
                                      <p:cBhvr additive="base">
                                        <p:cTn id="37" dur="500" fill="hold"/>
                                        <p:tgtEl>
                                          <p:spTgt spid="2765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765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7650">
                                            <p:txEl>
                                              <p:pRg st="6" end="6"/>
                                            </p:txEl>
                                          </p:spTgt>
                                        </p:tgtEl>
                                        <p:attrNameLst>
                                          <p:attrName>style.visibility</p:attrName>
                                        </p:attrNameLst>
                                      </p:cBhvr>
                                      <p:to>
                                        <p:strVal val="visible"/>
                                      </p:to>
                                    </p:set>
                                    <p:anim calcmode="lin" valueType="num">
                                      <p:cBhvr additive="base">
                                        <p:cTn id="43" dur="500" fill="hold"/>
                                        <p:tgtEl>
                                          <p:spTgt spid="2765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765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7650">
                                            <p:txEl>
                                              <p:pRg st="7" end="7"/>
                                            </p:txEl>
                                          </p:spTgt>
                                        </p:tgtEl>
                                        <p:attrNameLst>
                                          <p:attrName>style.visibility</p:attrName>
                                        </p:attrNameLst>
                                      </p:cBhvr>
                                      <p:to>
                                        <p:strVal val="visible"/>
                                      </p:to>
                                    </p:set>
                                    <p:anim calcmode="lin" valueType="num">
                                      <p:cBhvr additive="base">
                                        <p:cTn id="49" dur="500" fill="hold"/>
                                        <p:tgtEl>
                                          <p:spTgt spid="27650">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765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7650">
                                            <p:txEl>
                                              <p:pRg st="8" end="8"/>
                                            </p:txEl>
                                          </p:spTgt>
                                        </p:tgtEl>
                                        <p:attrNameLst>
                                          <p:attrName>style.visibility</p:attrName>
                                        </p:attrNameLst>
                                      </p:cBhvr>
                                      <p:to>
                                        <p:strVal val="visible"/>
                                      </p:to>
                                    </p:set>
                                    <p:anim calcmode="lin" valueType="num">
                                      <p:cBhvr additive="base">
                                        <p:cTn id="55" dur="500" fill="hold"/>
                                        <p:tgtEl>
                                          <p:spTgt spid="27650">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7650">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idx="1"/>
          </p:nvPr>
        </p:nvSpPr>
        <p:spPr>
          <a:xfrm>
            <a:off x="4273550" y="765175"/>
            <a:ext cx="4870450" cy="5505450"/>
          </a:xfrm>
        </p:spPr>
        <p:txBody>
          <a:bodyPr/>
          <a:lstStyle/>
          <a:p>
            <a:pPr eaLnBrk="1" hangingPunct="1">
              <a:lnSpc>
                <a:spcPct val="125000"/>
              </a:lnSpc>
              <a:buFontTx/>
              <a:buNone/>
            </a:pPr>
            <a:r>
              <a:rPr lang="en-US" altLang="zh-CN" sz="2800" b="1" smtClean="0">
                <a:solidFill>
                  <a:srgbClr val="FF3300"/>
                </a:solidFill>
              </a:rPr>
              <a:t>seller		</a:t>
            </a:r>
            <a:endParaRPr lang="zh-CN" altLang="en-US" sz="2800" b="1" smtClean="0">
              <a:solidFill>
                <a:srgbClr val="FF3300"/>
              </a:solidFill>
            </a:endParaRPr>
          </a:p>
          <a:p>
            <a:pPr eaLnBrk="1" hangingPunct="1">
              <a:lnSpc>
                <a:spcPct val="125000"/>
              </a:lnSpc>
              <a:buFontTx/>
              <a:buNone/>
            </a:pPr>
            <a:r>
              <a:rPr lang="en-US" altLang="zh-CN" sz="2800" b="1" smtClean="0">
                <a:solidFill>
                  <a:srgbClr val="FF3300"/>
                </a:solidFill>
              </a:rPr>
              <a:t>smile	</a:t>
            </a:r>
          </a:p>
          <a:p>
            <a:pPr eaLnBrk="1" hangingPunct="1">
              <a:lnSpc>
                <a:spcPct val="125000"/>
              </a:lnSpc>
              <a:buFontTx/>
              <a:buNone/>
            </a:pPr>
            <a:r>
              <a:rPr lang="en-US" altLang="zh-CN" sz="2800" b="1" smtClean="0">
                <a:solidFill>
                  <a:srgbClr val="FF3300"/>
                </a:solidFill>
              </a:rPr>
              <a:t>rush		</a:t>
            </a:r>
            <a:endParaRPr lang="zh-CN" altLang="en-US" sz="2800" b="1" smtClean="0">
              <a:solidFill>
                <a:srgbClr val="FF3300"/>
              </a:solidFill>
            </a:endParaRPr>
          </a:p>
          <a:p>
            <a:pPr eaLnBrk="1" hangingPunct="1">
              <a:lnSpc>
                <a:spcPct val="125000"/>
              </a:lnSpc>
              <a:buFontTx/>
              <a:buNone/>
            </a:pPr>
            <a:r>
              <a:rPr lang="en-US" altLang="zh-CN" sz="2800" b="1" smtClean="0">
                <a:solidFill>
                  <a:srgbClr val="FF3300"/>
                </a:solidFill>
              </a:rPr>
              <a:t>crowd		</a:t>
            </a:r>
            <a:r>
              <a:rPr lang="zh-CN" altLang="en-US" sz="2800" b="1" smtClean="0">
                <a:solidFill>
                  <a:srgbClr val="FF3300"/>
                </a:solidFill>
              </a:rPr>
              <a:t>	</a:t>
            </a:r>
          </a:p>
          <a:p>
            <a:pPr eaLnBrk="1" hangingPunct="1">
              <a:lnSpc>
                <a:spcPct val="125000"/>
              </a:lnSpc>
              <a:buFontTx/>
              <a:buNone/>
            </a:pPr>
            <a:r>
              <a:rPr lang="en-US" altLang="zh-CN" sz="2800" b="1" smtClean="0">
                <a:solidFill>
                  <a:srgbClr val="FF3300"/>
                </a:solidFill>
              </a:rPr>
              <a:t>(not) at all		</a:t>
            </a:r>
          </a:p>
          <a:p>
            <a:pPr eaLnBrk="1" hangingPunct="1">
              <a:lnSpc>
                <a:spcPct val="125000"/>
              </a:lnSpc>
              <a:buFontTx/>
              <a:buNone/>
            </a:pPr>
            <a:r>
              <a:rPr lang="en-US" altLang="zh-CN" sz="2800" b="1" smtClean="0">
                <a:solidFill>
                  <a:srgbClr val="FF3300"/>
                </a:solidFill>
              </a:rPr>
              <a:t>(be) worried about	</a:t>
            </a:r>
          </a:p>
          <a:p>
            <a:pPr eaLnBrk="1" hangingPunct="1">
              <a:lnSpc>
                <a:spcPct val="125000"/>
              </a:lnSpc>
              <a:buFontTx/>
              <a:buNone/>
            </a:pPr>
            <a:r>
              <a:rPr lang="en-US" altLang="zh-CN" sz="2800" b="1" smtClean="0">
                <a:solidFill>
                  <a:srgbClr val="FF3300"/>
                </a:solidFill>
              </a:rPr>
              <a:t>newspaper stand		</a:t>
            </a:r>
            <a:endParaRPr lang="zh-CN" altLang="en-US" sz="2800" b="1" smtClean="0">
              <a:solidFill>
                <a:srgbClr val="FF3300"/>
              </a:solidFill>
            </a:endParaRPr>
          </a:p>
          <a:p>
            <a:pPr eaLnBrk="1" hangingPunct="1">
              <a:lnSpc>
                <a:spcPct val="125000"/>
              </a:lnSpc>
              <a:buFontTx/>
              <a:buNone/>
            </a:pPr>
            <a:r>
              <a:rPr lang="en-US" altLang="zh-CN" sz="2800" b="1" smtClean="0">
                <a:solidFill>
                  <a:srgbClr val="FF3300"/>
                </a:solidFill>
              </a:rPr>
              <a:t>rush out		</a:t>
            </a:r>
            <a:endParaRPr lang="zh-CN" altLang="en-US" sz="2800" b="1" smtClean="0">
              <a:solidFill>
                <a:srgbClr val="FF3300"/>
              </a:solidFill>
            </a:endParaRPr>
          </a:p>
          <a:p>
            <a:pPr eaLnBrk="1" hangingPunct="1">
              <a:lnSpc>
                <a:spcPct val="125000"/>
              </a:lnSpc>
              <a:buFontTx/>
              <a:buNone/>
            </a:pPr>
            <a:r>
              <a:rPr lang="en-US" altLang="zh-CN" sz="2800" b="1" smtClean="0">
                <a:solidFill>
                  <a:srgbClr val="FF3300"/>
                </a:solidFill>
              </a:rPr>
              <a:t>a crowd of</a:t>
            </a:r>
            <a:r>
              <a:rPr lang="en-US" altLang="zh-CN" sz="2400" b="1" smtClean="0">
                <a:solidFill>
                  <a:srgbClr val="FF3300"/>
                </a:solidFill>
              </a:rPr>
              <a:t>	</a:t>
            </a:r>
            <a:r>
              <a:rPr lang="en-US" altLang="zh-CN" sz="2400" smtClean="0">
                <a:solidFill>
                  <a:srgbClr val="FF3300"/>
                </a:solidFill>
              </a:rPr>
              <a:t>	</a:t>
            </a:r>
            <a:endParaRPr lang="zh-CN" altLang="en-US" sz="2400" smtClean="0">
              <a:solidFill>
                <a:srgbClr val="FF3300"/>
              </a:solidFill>
            </a:endParaRPr>
          </a:p>
        </p:txBody>
      </p:sp>
      <p:sp>
        <p:nvSpPr>
          <p:cNvPr id="54274" name="Rectangle 3"/>
          <p:cNvSpPr>
            <a:spLocks noChangeArrowheads="1"/>
          </p:cNvSpPr>
          <p:nvPr/>
        </p:nvSpPr>
        <p:spPr bwMode="auto">
          <a:xfrm>
            <a:off x="755650" y="765175"/>
            <a:ext cx="2895600" cy="5502275"/>
          </a:xfrm>
          <a:prstGeom prst="rect">
            <a:avLst/>
          </a:prstGeom>
          <a:noFill/>
          <a:ln w="9525">
            <a:noFill/>
            <a:miter lim="800000"/>
            <a:headEnd/>
            <a:tailEnd/>
          </a:ln>
        </p:spPr>
        <p:txBody>
          <a:bodyPr>
            <a:spAutoFit/>
          </a:bodyPr>
          <a:lstStyle/>
          <a:p>
            <a:pPr>
              <a:lnSpc>
                <a:spcPct val="115000"/>
              </a:lnSpc>
              <a:spcBef>
                <a:spcPct val="15000"/>
              </a:spcBef>
            </a:pPr>
            <a:r>
              <a:rPr lang="zh-CN" altLang="en-US" sz="2800" b="1"/>
              <a:t>卖者；卖方</a:t>
            </a:r>
          </a:p>
          <a:p>
            <a:pPr>
              <a:lnSpc>
                <a:spcPct val="115000"/>
              </a:lnSpc>
              <a:spcBef>
                <a:spcPct val="15000"/>
              </a:spcBef>
            </a:pPr>
            <a:r>
              <a:rPr lang="zh-CN" altLang="en-US" sz="2800" b="1"/>
              <a:t>微笑</a:t>
            </a:r>
          </a:p>
          <a:p>
            <a:pPr>
              <a:lnSpc>
                <a:spcPct val="115000"/>
              </a:lnSpc>
              <a:spcBef>
                <a:spcPct val="15000"/>
              </a:spcBef>
            </a:pPr>
            <a:r>
              <a:rPr lang="zh-CN" altLang="en-US" sz="2800" b="1"/>
              <a:t>迅速移动</a:t>
            </a:r>
          </a:p>
          <a:p>
            <a:pPr>
              <a:lnSpc>
                <a:spcPct val="115000"/>
              </a:lnSpc>
              <a:spcBef>
                <a:spcPct val="15000"/>
              </a:spcBef>
            </a:pPr>
            <a:r>
              <a:rPr lang="zh-CN" altLang="en-US" sz="2800" b="1"/>
              <a:t>人群</a:t>
            </a:r>
          </a:p>
          <a:p>
            <a:pPr>
              <a:lnSpc>
                <a:spcPct val="115000"/>
              </a:lnSpc>
              <a:spcBef>
                <a:spcPct val="15000"/>
              </a:spcBef>
            </a:pPr>
            <a:r>
              <a:rPr lang="zh-CN" altLang="en-US" sz="2800" b="1"/>
              <a:t>一点也</a:t>
            </a:r>
            <a:r>
              <a:rPr lang="en-US" altLang="zh-CN" sz="2800" b="1"/>
              <a:t>(</a:t>
            </a:r>
            <a:r>
              <a:rPr lang="zh-CN" altLang="en-US" sz="2800" b="1"/>
              <a:t>不</a:t>
            </a:r>
            <a:r>
              <a:rPr lang="en-US" altLang="zh-CN" sz="2800" b="1"/>
              <a:t>)</a:t>
            </a:r>
            <a:r>
              <a:rPr lang="zh-CN" altLang="en-US" sz="2800" b="1"/>
              <a:t>；完全</a:t>
            </a:r>
            <a:r>
              <a:rPr lang="en-US" altLang="zh-CN" sz="2800" b="1"/>
              <a:t>(</a:t>
            </a:r>
            <a:r>
              <a:rPr lang="zh-CN" altLang="en-US" sz="2800" b="1"/>
              <a:t>不</a:t>
            </a:r>
            <a:r>
              <a:rPr lang="en-US" altLang="zh-CN" sz="2800" b="1"/>
              <a:t>)</a:t>
            </a:r>
          </a:p>
          <a:p>
            <a:pPr>
              <a:lnSpc>
                <a:spcPct val="115000"/>
              </a:lnSpc>
              <a:spcBef>
                <a:spcPct val="15000"/>
              </a:spcBef>
            </a:pPr>
            <a:r>
              <a:rPr lang="zh-CN" altLang="en-US" sz="2800" b="1"/>
              <a:t>为</a:t>
            </a:r>
            <a:r>
              <a:rPr lang="en-US" altLang="zh-CN" sz="2800" b="1"/>
              <a:t>……</a:t>
            </a:r>
            <a:r>
              <a:rPr lang="zh-CN" altLang="en-US" sz="2800" b="1"/>
              <a:t>担忧</a:t>
            </a:r>
          </a:p>
          <a:p>
            <a:pPr>
              <a:lnSpc>
                <a:spcPct val="115000"/>
              </a:lnSpc>
              <a:spcBef>
                <a:spcPct val="15000"/>
              </a:spcBef>
            </a:pPr>
            <a:r>
              <a:rPr lang="zh-CN" altLang="en-US" sz="2800" b="1"/>
              <a:t>报摊</a:t>
            </a:r>
          </a:p>
          <a:p>
            <a:pPr>
              <a:lnSpc>
                <a:spcPct val="115000"/>
              </a:lnSpc>
              <a:spcBef>
                <a:spcPct val="15000"/>
              </a:spcBef>
            </a:pPr>
            <a:r>
              <a:rPr lang="zh-CN" altLang="en-US" sz="2800" b="1"/>
              <a:t>冲出去</a:t>
            </a:r>
          </a:p>
          <a:p>
            <a:pPr>
              <a:lnSpc>
                <a:spcPct val="115000"/>
              </a:lnSpc>
              <a:spcBef>
                <a:spcPct val="15000"/>
              </a:spcBef>
            </a:pPr>
            <a:r>
              <a:rPr lang="zh-CN" altLang="en-US" sz="2800" b="1"/>
              <a:t>一群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additive="base">
                                        <p:cTn id="7"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4">
                                            <p:txEl>
                                              <p:pRg st="1" end="1"/>
                                            </p:txEl>
                                          </p:spTgt>
                                        </p:tgtEl>
                                        <p:attrNameLst>
                                          <p:attrName>style.visibility</p:attrName>
                                        </p:attrNameLst>
                                      </p:cBhvr>
                                      <p:to>
                                        <p:strVal val="visible"/>
                                      </p:to>
                                    </p:set>
                                    <p:anim calcmode="lin" valueType="num">
                                      <p:cBhvr additive="base">
                                        <p:cTn id="13" dur="500" fill="hold"/>
                                        <p:tgtEl>
                                          <p:spTgt spid="286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674">
                                            <p:txEl>
                                              <p:pRg st="2" end="2"/>
                                            </p:txEl>
                                          </p:spTgt>
                                        </p:tgtEl>
                                        <p:attrNameLst>
                                          <p:attrName>style.visibility</p:attrName>
                                        </p:attrNameLst>
                                      </p:cBhvr>
                                      <p:to>
                                        <p:strVal val="visible"/>
                                      </p:to>
                                    </p:set>
                                    <p:anim calcmode="lin" valueType="num">
                                      <p:cBhvr additive="base">
                                        <p:cTn id="19" dur="500" fill="hold"/>
                                        <p:tgtEl>
                                          <p:spTgt spid="2867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8674">
                                            <p:txEl>
                                              <p:pRg st="3" end="3"/>
                                            </p:txEl>
                                          </p:spTgt>
                                        </p:tgtEl>
                                        <p:attrNameLst>
                                          <p:attrName>style.visibility</p:attrName>
                                        </p:attrNameLst>
                                      </p:cBhvr>
                                      <p:to>
                                        <p:strVal val="visible"/>
                                      </p:to>
                                    </p:set>
                                    <p:anim calcmode="lin" valueType="num">
                                      <p:cBhvr additive="base">
                                        <p:cTn id="25" dur="500" fill="hold"/>
                                        <p:tgtEl>
                                          <p:spTgt spid="2867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8674">
                                            <p:txEl>
                                              <p:pRg st="4" end="4"/>
                                            </p:txEl>
                                          </p:spTgt>
                                        </p:tgtEl>
                                        <p:attrNameLst>
                                          <p:attrName>style.visibility</p:attrName>
                                        </p:attrNameLst>
                                      </p:cBhvr>
                                      <p:to>
                                        <p:strVal val="visible"/>
                                      </p:to>
                                    </p:set>
                                    <p:anim calcmode="lin" valueType="num">
                                      <p:cBhvr additive="base">
                                        <p:cTn id="31" dur="500" fill="hold"/>
                                        <p:tgtEl>
                                          <p:spTgt spid="2867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67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8674">
                                            <p:txEl>
                                              <p:pRg st="5" end="5"/>
                                            </p:txEl>
                                          </p:spTgt>
                                        </p:tgtEl>
                                        <p:attrNameLst>
                                          <p:attrName>style.visibility</p:attrName>
                                        </p:attrNameLst>
                                      </p:cBhvr>
                                      <p:to>
                                        <p:strVal val="visible"/>
                                      </p:to>
                                    </p:set>
                                    <p:anim calcmode="lin" valueType="num">
                                      <p:cBhvr additive="base">
                                        <p:cTn id="37" dur="500" fill="hold"/>
                                        <p:tgtEl>
                                          <p:spTgt spid="2867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867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8674">
                                            <p:txEl>
                                              <p:pRg st="6" end="6"/>
                                            </p:txEl>
                                          </p:spTgt>
                                        </p:tgtEl>
                                        <p:attrNameLst>
                                          <p:attrName>style.visibility</p:attrName>
                                        </p:attrNameLst>
                                      </p:cBhvr>
                                      <p:to>
                                        <p:strVal val="visible"/>
                                      </p:to>
                                    </p:set>
                                    <p:anim calcmode="lin" valueType="num">
                                      <p:cBhvr additive="base">
                                        <p:cTn id="43" dur="500" fill="hold"/>
                                        <p:tgtEl>
                                          <p:spTgt spid="2867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867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8674">
                                            <p:txEl>
                                              <p:pRg st="7" end="7"/>
                                            </p:txEl>
                                          </p:spTgt>
                                        </p:tgtEl>
                                        <p:attrNameLst>
                                          <p:attrName>style.visibility</p:attrName>
                                        </p:attrNameLst>
                                      </p:cBhvr>
                                      <p:to>
                                        <p:strVal val="visible"/>
                                      </p:to>
                                    </p:set>
                                    <p:anim calcmode="lin" valueType="num">
                                      <p:cBhvr additive="base">
                                        <p:cTn id="49" dur="500" fill="hold"/>
                                        <p:tgtEl>
                                          <p:spTgt spid="2867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867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8674">
                                            <p:txEl>
                                              <p:pRg st="8" end="8"/>
                                            </p:txEl>
                                          </p:spTgt>
                                        </p:tgtEl>
                                        <p:attrNameLst>
                                          <p:attrName>style.visibility</p:attrName>
                                        </p:attrNameLst>
                                      </p:cBhvr>
                                      <p:to>
                                        <p:strVal val="visible"/>
                                      </p:to>
                                    </p:set>
                                    <p:anim calcmode="lin" valueType="num">
                                      <p:cBhvr additive="base">
                                        <p:cTn id="55" dur="500" fill="hold"/>
                                        <p:tgtEl>
                                          <p:spTgt spid="2867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867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body" idx="1"/>
          </p:nvPr>
        </p:nvSpPr>
        <p:spPr>
          <a:xfrm>
            <a:off x="468313" y="692150"/>
            <a:ext cx="8229600" cy="5759450"/>
          </a:xfrm>
        </p:spPr>
        <p:txBody>
          <a:bodyPr/>
          <a:lstStyle/>
          <a:p>
            <a:pPr eaLnBrk="1" hangingPunct="1">
              <a:lnSpc>
                <a:spcPct val="120000"/>
              </a:lnSpc>
              <a:buFontTx/>
              <a:buNone/>
            </a:pPr>
            <a:r>
              <a:rPr lang="zh-CN" altLang="en-US" sz="2400" b="1" smtClean="0"/>
              <a:t>根据句意及所给单词的首字母写出所缺单词，注意其形式。</a:t>
            </a:r>
          </a:p>
          <a:p>
            <a:pPr eaLnBrk="1" hangingPunct="1">
              <a:lnSpc>
                <a:spcPct val="120000"/>
              </a:lnSpc>
              <a:buFontTx/>
              <a:buNone/>
            </a:pPr>
            <a:r>
              <a:rPr lang="en-US" altLang="zh-CN" sz="2800" b="1" smtClean="0"/>
              <a:t>1. She’s my good friend. I don’t want to hurt her f______.</a:t>
            </a:r>
          </a:p>
          <a:p>
            <a:pPr eaLnBrk="1" hangingPunct="1">
              <a:lnSpc>
                <a:spcPct val="120000"/>
              </a:lnSpc>
              <a:buFontTx/>
              <a:buNone/>
            </a:pPr>
            <a:r>
              <a:rPr lang="en-US" altLang="zh-CN" sz="2800" b="1" smtClean="0"/>
              <a:t>2. I didn’t a______ </a:t>
            </a:r>
            <a:r>
              <a:rPr lang="zh-CN" altLang="en-US" sz="2800" b="1" smtClean="0"/>
              <a:t>with</a:t>
            </a:r>
            <a:r>
              <a:rPr lang="en-US" altLang="zh-CN" sz="2800" b="1" smtClean="0"/>
              <a:t> everything he said.</a:t>
            </a:r>
          </a:p>
          <a:p>
            <a:pPr eaLnBrk="1" hangingPunct="1">
              <a:lnSpc>
                <a:spcPct val="120000"/>
              </a:lnSpc>
              <a:buFontTx/>
              <a:buNone/>
            </a:pPr>
            <a:r>
              <a:rPr lang="en-US" altLang="zh-CN" sz="2800" b="1" smtClean="0"/>
              <a:t>3. I like Li Bai’s p______ very much while my father likes Du Fu’s.</a:t>
            </a:r>
          </a:p>
          <a:p>
            <a:pPr eaLnBrk="1" hangingPunct="1">
              <a:lnSpc>
                <a:spcPct val="120000"/>
              </a:lnSpc>
              <a:buFontTx/>
              <a:buNone/>
            </a:pPr>
            <a:r>
              <a:rPr lang="en-US" altLang="zh-CN" sz="2800" b="1" smtClean="0"/>
              <a:t>4. Mr Li asks me to read the poem a______ so that all of my classmates can hear clearly.</a:t>
            </a:r>
          </a:p>
          <a:p>
            <a:pPr eaLnBrk="1" hangingPunct="1">
              <a:lnSpc>
                <a:spcPct val="120000"/>
              </a:lnSpc>
              <a:buFontTx/>
              <a:buNone/>
            </a:pPr>
            <a:r>
              <a:rPr lang="en-US" altLang="zh-CN" sz="2800" b="1" smtClean="0"/>
              <a:t>5. It is said that Chang’e</a:t>
            </a:r>
            <a:r>
              <a:rPr lang="zh-CN" altLang="en-US" sz="2800" b="1" smtClean="0"/>
              <a:t>-</a:t>
            </a:r>
            <a:r>
              <a:rPr lang="en-US" altLang="zh-CN" sz="2800" b="1" smtClean="0"/>
              <a:t>6 will take a g______ of Chinese scientists to the Moon in 15 years.</a:t>
            </a:r>
            <a:endParaRPr lang="zh-CN" altLang="en-US" sz="2800" b="1" smtClean="0"/>
          </a:p>
        </p:txBody>
      </p:sp>
      <p:sp>
        <p:nvSpPr>
          <p:cNvPr id="29699" name="Rectangle 3"/>
          <p:cNvSpPr>
            <a:spLocks noChangeArrowheads="1"/>
          </p:cNvSpPr>
          <p:nvPr/>
        </p:nvSpPr>
        <p:spPr bwMode="auto">
          <a:xfrm>
            <a:off x="7092950" y="5229225"/>
            <a:ext cx="1152525" cy="579438"/>
          </a:xfrm>
          <a:prstGeom prst="rect">
            <a:avLst/>
          </a:prstGeom>
          <a:noFill/>
          <a:ln w="9525">
            <a:noFill/>
            <a:miter lim="800000"/>
            <a:headEnd/>
            <a:tailEnd/>
          </a:ln>
        </p:spPr>
        <p:txBody>
          <a:bodyPr>
            <a:spAutoFit/>
          </a:bodyPr>
          <a:lstStyle/>
          <a:p>
            <a:r>
              <a:rPr lang="en-US" altLang="zh-CN" sz="3200" b="1">
                <a:solidFill>
                  <a:srgbClr val="FF3300"/>
                </a:solidFill>
              </a:rPr>
              <a:t>roup</a:t>
            </a:r>
          </a:p>
        </p:txBody>
      </p:sp>
      <p:sp>
        <p:nvSpPr>
          <p:cNvPr id="29700" name="Rectangle 4"/>
          <p:cNvSpPr>
            <a:spLocks noChangeArrowheads="1"/>
          </p:cNvSpPr>
          <p:nvPr/>
        </p:nvSpPr>
        <p:spPr bwMode="auto">
          <a:xfrm>
            <a:off x="1835150" y="1773238"/>
            <a:ext cx="1581150" cy="579437"/>
          </a:xfrm>
          <a:prstGeom prst="rect">
            <a:avLst/>
          </a:prstGeom>
          <a:noFill/>
          <a:ln w="9525">
            <a:noFill/>
            <a:miter lim="800000"/>
            <a:headEnd/>
            <a:tailEnd/>
          </a:ln>
        </p:spPr>
        <p:txBody>
          <a:bodyPr wrap="none">
            <a:spAutoFit/>
          </a:bodyPr>
          <a:lstStyle/>
          <a:p>
            <a:r>
              <a:rPr lang="en-US" altLang="zh-CN" sz="3200" b="1">
                <a:solidFill>
                  <a:srgbClr val="FF3300"/>
                </a:solidFill>
              </a:rPr>
              <a:t>eeling</a:t>
            </a:r>
            <a:r>
              <a:rPr lang="zh-CN" altLang="en-US" sz="3200" b="1">
                <a:solidFill>
                  <a:srgbClr val="FF3300"/>
                </a:solidFill>
              </a:rPr>
              <a:t>s</a:t>
            </a:r>
          </a:p>
        </p:txBody>
      </p:sp>
      <p:sp>
        <p:nvSpPr>
          <p:cNvPr id="29701" name="Rectangle 5"/>
          <p:cNvSpPr>
            <a:spLocks noChangeArrowheads="1"/>
          </p:cNvSpPr>
          <p:nvPr/>
        </p:nvSpPr>
        <p:spPr bwMode="auto">
          <a:xfrm>
            <a:off x="2268538" y="2392363"/>
            <a:ext cx="1039812" cy="579437"/>
          </a:xfrm>
          <a:prstGeom prst="rect">
            <a:avLst/>
          </a:prstGeom>
          <a:noFill/>
          <a:ln w="9525">
            <a:noFill/>
            <a:miter lim="800000"/>
            <a:headEnd/>
            <a:tailEnd/>
          </a:ln>
        </p:spPr>
        <p:txBody>
          <a:bodyPr wrap="none">
            <a:spAutoFit/>
          </a:bodyPr>
          <a:lstStyle/>
          <a:p>
            <a:r>
              <a:rPr lang="en-US" altLang="zh-CN" sz="3200" b="1">
                <a:solidFill>
                  <a:srgbClr val="FF3300"/>
                </a:solidFill>
              </a:rPr>
              <a:t>gree</a:t>
            </a:r>
          </a:p>
        </p:txBody>
      </p:sp>
      <p:sp>
        <p:nvSpPr>
          <p:cNvPr id="29702" name="Rectangle 6"/>
          <p:cNvSpPr>
            <a:spLocks noChangeArrowheads="1"/>
          </p:cNvSpPr>
          <p:nvPr/>
        </p:nvSpPr>
        <p:spPr bwMode="auto">
          <a:xfrm>
            <a:off x="3419475" y="2925763"/>
            <a:ext cx="1441450" cy="579437"/>
          </a:xfrm>
          <a:prstGeom prst="rect">
            <a:avLst/>
          </a:prstGeom>
          <a:noFill/>
          <a:ln w="9525">
            <a:noFill/>
            <a:miter lim="800000"/>
            <a:headEnd/>
            <a:tailEnd/>
          </a:ln>
        </p:spPr>
        <p:txBody>
          <a:bodyPr>
            <a:spAutoFit/>
          </a:bodyPr>
          <a:lstStyle/>
          <a:p>
            <a:r>
              <a:rPr lang="en-US" altLang="zh-CN" sz="3200" b="1">
                <a:solidFill>
                  <a:srgbClr val="FF3300"/>
                </a:solidFill>
              </a:rPr>
              <a:t>oems</a:t>
            </a:r>
          </a:p>
        </p:txBody>
      </p:sp>
      <p:sp>
        <p:nvSpPr>
          <p:cNvPr id="29703" name="Rectangle 7"/>
          <p:cNvSpPr>
            <a:spLocks noChangeArrowheads="1"/>
          </p:cNvSpPr>
          <p:nvPr/>
        </p:nvSpPr>
        <p:spPr bwMode="auto">
          <a:xfrm>
            <a:off x="6661150" y="4076700"/>
            <a:ext cx="1038225" cy="579438"/>
          </a:xfrm>
          <a:prstGeom prst="rect">
            <a:avLst/>
          </a:prstGeom>
          <a:noFill/>
          <a:ln w="9525">
            <a:noFill/>
            <a:miter lim="800000"/>
            <a:headEnd/>
            <a:tailEnd/>
          </a:ln>
        </p:spPr>
        <p:txBody>
          <a:bodyPr wrap="none">
            <a:spAutoFit/>
          </a:bodyPr>
          <a:lstStyle/>
          <a:p>
            <a:r>
              <a:rPr lang="en-US" altLang="zh-CN" sz="3200" b="1">
                <a:solidFill>
                  <a:srgbClr val="FF3300"/>
                </a:solidFill>
              </a:rPr>
              <a:t>loud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additive="base">
                                        <p:cTn id="7" dur="500" fill="hold"/>
                                        <p:tgtEl>
                                          <p:spTgt spid="29700"/>
                                        </p:tgtEl>
                                        <p:attrNameLst>
                                          <p:attrName>ppt_x</p:attrName>
                                        </p:attrNameLst>
                                      </p:cBhvr>
                                      <p:tavLst>
                                        <p:tav tm="0">
                                          <p:val>
                                            <p:strVal val="#ppt_x"/>
                                          </p:val>
                                        </p:tav>
                                        <p:tav tm="100000">
                                          <p:val>
                                            <p:strVal val="#ppt_x"/>
                                          </p:val>
                                        </p:tav>
                                      </p:tavLst>
                                    </p:anim>
                                    <p:anim calcmode="lin" valueType="num">
                                      <p:cBhvr additive="base">
                                        <p:cTn id="8" dur="500" fill="hold"/>
                                        <p:tgtEl>
                                          <p:spTgt spid="297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701"/>
                                        </p:tgtEl>
                                        <p:attrNameLst>
                                          <p:attrName>style.visibility</p:attrName>
                                        </p:attrNameLst>
                                      </p:cBhvr>
                                      <p:to>
                                        <p:strVal val="visible"/>
                                      </p:to>
                                    </p:set>
                                    <p:anim calcmode="lin" valueType="num">
                                      <p:cBhvr additive="base">
                                        <p:cTn id="13" dur="500" fill="hold"/>
                                        <p:tgtEl>
                                          <p:spTgt spid="29701"/>
                                        </p:tgtEl>
                                        <p:attrNameLst>
                                          <p:attrName>ppt_x</p:attrName>
                                        </p:attrNameLst>
                                      </p:cBhvr>
                                      <p:tavLst>
                                        <p:tav tm="0">
                                          <p:val>
                                            <p:strVal val="#ppt_x"/>
                                          </p:val>
                                        </p:tav>
                                        <p:tav tm="100000">
                                          <p:val>
                                            <p:strVal val="#ppt_x"/>
                                          </p:val>
                                        </p:tav>
                                      </p:tavLst>
                                    </p:anim>
                                    <p:anim calcmode="lin" valueType="num">
                                      <p:cBhvr additive="base">
                                        <p:cTn id="14"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702"/>
                                        </p:tgtEl>
                                        <p:attrNameLst>
                                          <p:attrName>style.visibility</p:attrName>
                                        </p:attrNameLst>
                                      </p:cBhvr>
                                      <p:to>
                                        <p:strVal val="visible"/>
                                      </p:to>
                                    </p:set>
                                    <p:anim calcmode="lin" valueType="num">
                                      <p:cBhvr additive="base">
                                        <p:cTn id="19" dur="500" fill="hold"/>
                                        <p:tgtEl>
                                          <p:spTgt spid="29702"/>
                                        </p:tgtEl>
                                        <p:attrNameLst>
                                          <p:attrName>ppt_x</p:attrName>
                                        </p:attrNameLst>
                                      </p:cBhvr>
                                      <p:tavLst>
                                        <p:tav tm="0">
                                          <p:val>
                                            <p:strVal val="#ppt_x"/>
                                          </p:val>
                                        </p:tav>
                                        <p:tav tm="100000">
                                          <p:val>
                                            <p:strVal val="#ppt_x"/>
                                          </p:val>
                                        </p:tav>
                                      </p:tavLst>
                                    </p:anim>
                                    <p:anim calcmode="lin" valueType="num">
                                      <p:cBhvr additive="base">
                                        <p:cTn id="20" dur="500" fill="hold"/>
                                        <p:tgtEl>
                                          <p:spTgt spid="2970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703"/>
                                        </p:tgtEl>
                                        <p:attrNameLst>
                                          <p:attrName>style.visibility</p:attrName>
                                        </p:attrNameLst>
                                      </p:cBhvr>
                                      <p:to>
                                        <p:strVal val="visible"/>
                                      </p:to>
                                    </p:set>
                                    <p:anim calcmode="lin" valueType="num">
                                      <p:cBhvr additive="base">
                                        <p:cTn id="25" dur="500" fill="hold"/>
                                        <p:tgtEl>
                                          <p:spTgt spid="29703"/>
                                        </p:tgtEl>
                                        <p:attrNameLst>
                                          <p:attrName>ppt_x</p:attrName>
                                        </p:attrNameLst>
                                      </p:cBhvr>
                                      <p:tavLst>
                                        <p:tav tm="0">
                                          <p:val>
                                            <p:strVal val="#ppt_x"/>
                                          </p:val>
                                        </p:tav>
                                        <p:tav tm="100000">
                                          <p:val>
                                            <p:strVal val="#ppt_x"/>
                                          </p:val>
                                        </p:tav>
                                      </p:tavLst>
                                    </p:anim>
                                    <p:anim calcmode="lin" valueType="num">
                                      <p:cBhvr additive="base">
                                        <p:cTn id="26" dur="500" fill="hold"/>
                                        <p:tgtEl>
                                          <p:spTgt spid="2970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699"/>
                                        </p:tgtEl>
                                        <p:attrNameLst>
                                          <p:attrName>style.visibility</p:attrName>
                                        </p:attrNameLst>
                                      </p:cBhvr>
                                      <p:to>
                                        <p:strVal val="visible"/>
                                      </p:to>
                                    </p:set>
                                    <p:anim calcmode="lin" valueType="num">
                                      <p:cBhvr additive="base">
                                        <p:cTn id="31" dur="500" fill="hold"/>
                                        <p:tgtEl>
                                          <p:spTgt spid="29699"/>
                                        </p:tgtEl>
                                        <p:attrNameLst>
                                          <p:attrName>ppt_x</p:attrName>
                                        </p:attrNameLst>
                                      </p:cBhvr>
                                      <p:tavLst>
                                        <p:tav tm="0">
                                          <p:val>
                                            <p:strVal val="#ppt_x"/>
                                          </p:val>
                                        </p:tav>
                                        <p:tav tm="100000">
                                          <p:val>
                                            <p:strVal val="#ppt_x"/>
                                          </p:val>
                                        </p:tav>
                                      </p:tavLst>
                                    </p:anim>
                                    <p:anim calcmode="lin" valueType="num">
                                      <p:cBhvr additive="base">
                                        <p:cTn id="32" dur="500" fill="hold"/>
                                        <p:tgtEl>
                                          <p:spTgt spid="296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P spid="29700" grpId="0" autoUpdateAnimBg="0"/>
      <p:bldP spid="29701" grpId="0" autoUpdateAnimBg="0"/>
      <p:bldP spid="29702" grpId="0" autoUpdateAnimBg="0"/>
      <p:bldP spid="2970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body" idx="1"/>
          </p:nvPr>
        </p:nvSpPr>
        <p:spPr>
          <a:xfrm>
            <a:off x="457200" y="765175"/>
            <a:ext cx="8229600" cy="5360988"/>
          </a:xfrm>
        </p:spPr>
        <p:txBody>
          <a:bodyPr/>
          <a:lstStyle/>
          <a:p>
            <a:pPr eaLnBrk="1" hangingPunct="1">
              <a:buFontTx/>
              <a:buNone/>
            </a:pPr>
            <a:r>
              <a:rPr lang="zh-CN" altLang="en-US" sz="2800" b="1" smtClean="0"/>
              <a:t>用括号内所给单词的正确形式填空。</a:t>
            </a:r>
          </a:p>
          <a:p>
            <a:pPr eaLnBrk="1" hangingPunct="1">
              <a:buFontTx/>
              <a:buNone/>
            </a:pPr>
            <a:r>
              <a:rPr lang="en-US" altLang="zh-CN" sz="2800" b="1" smtClean="0"/>
              <a:t>1. The tree grew to a ______(high) of 20 feet.</a:t>
            </a:r>
          </a:p>
          <a:p>
            <a:pPr eaLnBrk="1" hangingPunct="1">
              <a:buFontTx/>
              <a:buNone/>
            </a:pPr>
            <a:r>
              <a:rPr lang="en-US" altLang="zh-CN" sz="2800" b="1" smtClean="0"/>
              <a:t>2. We will have an exam next week, so I get ______ (worry).</a:t>
            </a:r>
          </a:p>
          <a:p>
            <a:pPr eaLnBrk="1" hangingPunct="1">
              <a:buFontTx/>
              <a:buNone/>
            </a:pPr>
            <a:r>
              <a:rPr lang="en-US" altLang="zh-CN" sz="2800" b="1" smtClean="0"/>
              <a:t>3. A ______ (feel) of fear came over me when a snake suddenly appeared in front of me.</a:t>
            </a:r>
          </a:p>
          <a:p>
            <a:pPr eaLnBrk="1" hangingPunct="1">
              <a:buFontTx/>
              <a:buNone/>
            </a:pPr>
            <a:r>
              <a:rPr lang="en-US" altLang="zh-CN" sz="2800" b="1" smtClean="0"/>
              <a:t>4. Do you ______ (real) think he will buy you a house?</a:t>
            </a:r>
          </a:p>
          <a:p>
            <a:pPr eaLnBrk="1" hangingPunct="1">
              <a:buFontTx/>
              <a:buNone/>
            </a:pPr>
            <a:r>
              <a:rPr lang="en-US" altLang="zh-CN" sz="2800" b="1" smtClean="0"/>
              <a:t>5. The fruit ______ (sell) was bad. He put his best fruit in front but gave people bad ones from behind.</a:t>
            </a:r>
            <a:endParaRPr lang="zh-CN" altLang="en-US" sz="2800" b="1" smtClean="0"/>
          </a:p>
        </p:txBody>
      </p:sp>
      <p:sp>
        <p:nvSpPr>
          <p:cNvPr id="30723" name="Rectangle 3"/>
          <p:cNvSpPr>
            <a:spLocks noChangeArrowheads="1"/>
          </p:cNvSpPr>
          <p:nvPr/>
        </p:nvSpPr>
        <p:spPr bwMode="auto">
          <a:xfrm>
            <a:off x="2314575" y="4652963"/>
            <a:ext cx="1754188" cy="579437"/>
          </a:xfrm>
          <a:prstGeom prst="rect">
            <a:avLst/>
          </a:prstGeom>
          <a:noFill/>
          <a:ln w="9525">
            <a:noFill/>
            <a:miter lim="800000"/>
            <a:headEnd/>
            <a:tailEnd/>
          </a:ln>
        </p:spPr>
        <p:txBody>
          <a:bodyPr>
            <a:spAutoFit/>
          </a:bodyPr>
          <a:lstStyle/>
          <a:p>
            <a:r>
              <a:rPr lang="en-US" altLang="zh-CN" sz="3200" b="1">
                <a:solidFill>
                  <a:srgbClr val="FF3300"/>
                </a:solidFill>
              </a:rPr>
              <a:t>seller</a:t>
            </a:r>
          </a:p>
        </p:txBody>
      </p:sp>
      <p:sp>
        <p:nvSpPr>
          <p:cNvPr id="30724" name="Rectangle 4"/>
          <p:cNvSpPr>
            <a:spLocks noChangeArrowheads="1"/>
          </p:cNvSpPr>
          <p:nvPr/>
        </p:nvSpPr>
        <p:spPr bwMode="auto">
          <a:xfrm>
            <a:off x="4114800" y="1241425"/>
            <a:ext cx="1398588" cy="579438"/>
          </a:xfrm>
          <a:prstGeom prst="rect">
            <a:avLst/>
          </a:prstGeom>
          <a:noFill/>
          <a:ln w="9525">
            <a:noFill/>
            <a:miter lim="800000"/>
            <a:headEnd/>
            <a:tailEnd/>
          </a:ln>
        </p:spPr>
        <p:txBody>
          <a:bodyPr wrap="none">
            <a:spAutoFit/>
          </a:bodyPr>
          <a:lstStyle/>
          <a:p>
            <a:r>
              <a:rPr lang="en-US" altLang="zh-CN" sz="3200" b="1">
                <a:solidFill>
                  <a:srgbClr val="FF3300"/>
                </a:solidFill>
              </a:rPr>
              <a:t>height</a:t>
            </a:r>
          </a:p>
        </p:txBody>
      </p:sp>
      <p:sp>
        <p:nvSpPr>
          <p:cNvPr id="30725" name="Rectangle 5"/>
          <p:cNvSpPr>
            <a:spLocks noChangeArrowheads="1"/>
          </p:cNvSpPr>
          <p:nvPr/>
        </p:nvSpPr>
        <p:spPr bwMode="auto">
          <a:xfrm>
            <a:off x="755650" y="2147888"/>
            <a:ext cx="1762125" cy="579437"/>
          </a:xfrm>
          <a:prstGeom prst="rect">
            <a:avLst/>
          </a:prstGeom>
          <a:noFill/>
          <a:ln w="9525">
            <a:noFill/>
            <a:miter lim="800000"/>
            <a:headEnd/>
            <a:tailEnd/>
          </a:ln>
        </p:spPr>
        <p:txBody>
          <a:bodyPr wrap="none">
            <a:spAutoFit/>
          </a:bodyPr>
          <a:lstStyle/>
          <a:p>
            <a:r>
              <a:rPr lang="en-US" altLang="zh-CN" sz="3200" b="1">
                <a:solidFill>
                  <a:srgbClr val="FF3300"/>
                </a:solidFill>
              </a:rPr>
              <a:t> worried</a:t>
            </a:r>
          </a:p>
        </p:txBody>
      </p:sp>
      <p:sp>
        <p:nvSpPr>
          <p:cNvPr id="30726" name="Rectangle 6"/>
          <p:cNvSpPr>
            <a:spLocks noChangeArrowheads="1"/>
          </p:cNvSpPr>
          <p:nvPr/>
        </p:nvSpPr>
        <p:spPr bwMode="auto">
          <a:xfrm>
            <a:off x="1258888" y="2674938"/>
            <a:ext cx="1489075" cy="579437"/>
          </a:xfrm>
          <a:prstGeom prst="rect">
            <a:avLst/>
          </a:prstGeom>
          <a:noFill/>
          <a:ln w="9525">
            <a:noFill/>
            <a:miter lim="800000"/>
            <a:headEnd/>
            <a:tailEnd/>
          </a:ln>
        </p:spPr>
        <p:txBody>
          <a:bodyPr wrap="none">
            <a:spAutoFit/>
          </a:bodyPr>
          <a:lstStyle/>
          <a:p>
            <a:r>
              <a:rPr lang="en-US" altLang="zh-CN" sz="3200" b="1">
                <a:solidFill>
                  <a:srgbClr val="FF3300"/>
                </a:solidFill>
              </a:rPr>
              <a:t>feeling</a:t>
            </a:r>
          </a:p>
        </p:txBody>
      </p:sp>
      <p:sp>
        <p:nvSpPr>
          <p:cNvPr id="30727" name="Rectangle 7"/>
          <p:cNvSpPr>
            <a:spLocks noChangeArrowheads="1"/>
          </p:cNvSpPr>
          <p:nvPr/>
        </p:nvSpPr>
        <p:spPr bwMode="auto">
          <a:xfrm>
            <a:off x="2195513" y="3660775"/>
            <a:ext cx="1243012" cy="579438"/>
          </a:xfrm>
          <a:prstGeom prst="rect">
            <a:avLst/>
          </a:prstGeom>
          <a:noFill/>
          <a:ln w="9525">
            <a:noFill/>
            <a:miter lim="800000"/>
            <a:headEnd/>
            <a:tailEnd/>
          </a:ln>
        </p:spPr>
        <p:txBody>
          <a:bodyPr wrap="none">
            <a:spAutoFit/>
          </a:bodyPr>
          <a:lstStyle/>
          <a:p>
            <a:r>
              <a:rPr lang="en-US" altLang="zh-CN" sz="3200" b="1">
                <a:solidFill>
                  <a:srgbClr val="FF3300"/>
                </a:solidFill>
              </a:rPr>
              <a:t>really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additive="base">
                                        <p:cTn id="7" dur="500" fill="hold"/>
                                        <p:tgtEl>
                                          <p:spTgt spid="30724"/>
                                        </p:tgtEl>
                                        <p:attrNameLst>
                                          <p:attrName>ppt_x</p:attrName>
                                        </p:attrNameLst>
                                      </p:cBhvr>
                                      <p:tavLst>
                                        <p:tav tm="0">
                                          <p:val>
                                            <p:strVal val="#ppt_x"/>
                                          </p:val>
                                        </p:tav>
                                        <p:tav tm="100000">
                                          <p:val>
                                            <p:strVal val="#ppt_x"/>
                                          </p:val>
                                        </p:tav>
                                      </p:tavLst>
                                    </p:anim>
                                    <p:anim calcmode="lin" valueType="num">
                                      <p:cBhvr additive="base">
                                        <p:cTn id="8"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5"/>
                                        </p:tgtEl>
                                        <p:attrNameLst>
                                          <p:attrName>style.visibility</p:attrName>
                                        </p:attrNameLst>
                                      </p:cBhvr>
                                      <p:to>
                                        <p:strVal val="visible"/>
                                      </p:to>
                                    </p:set>
                                    <p:anim calcmode="lin" valueType="num">
                                      <p:cBhvr additive="base">
                                        <p:cTn id="13" dur="500" fill="hold"/>
                                        <p:tgtEl>
                                          <p:spTgt spid="30725"/>
                                        </p:tgtEl>
                                        <p:attrNameLst>
                                          <p:attrName>ppt_x</p:attrName>
                                        </p:attrNameLst>
                                      </p:cBhvr>
                                      <p:tavLst>
                                        <p:tav tm="0">
                                          <p:val>
                                            <p:strVal val="#ppt_x"/>
                                          </p:val>
                                        </p:tav>
                                        <p:tav tm="100000">
                                          <p:val>
                                            <p:strVal val="#ppt_x"/>
                                          </p:val>
                                        </p:tav>
                                      </p:tavLst>
                                    </p:anim>
                                    <p:anim calcmode="lin" valueType="num">
                                      <p:cBhvr additive="base">
                                        <p:cTn id="14" dur="500" fill="hold"/>
                                        <p:tgtEl>
                                          <p:spTgt spid="307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726"/>
                                        </p:tgtEl>
                                        <p:attrNameLst>
                                          <p:attrName>style.visibility</p:attrName>
                                        </p:attrNameLst>
                                      </p:cBhvr>
                                      <p:to>
                                        <p:strVal val="visible"/>
                                      </p:to>
                                    </p:set>
                                    <p:anim calcmode="lin" valueType="num">
                                      <p:cBhvr additive="base">
                                        <p:cTn id="19" dur="500" fill="hold"/>
                                        <p:tgtEl>
                                          <p:spTgt spid="30726"/>
                                        </p:tgtEl>
                                        <p:attrNameLst>
                                          <p:attrName>ppt_x</p:attrName>
                                        </p:attrNameLst>
                                      </p:cBhvr>
                                      <p:tavLst>
                                        <p:tav tm="0">
                                          <p:val>
                                            <p:strVal val="#ppt_x"/>
                                          </p:val>
                                        </p:tav>
                                        <p:tav tm="100000">
                                          <p:val>
                                            <p:strVal val="#ppt_x"/>
                                          </p:val>
                                        </p:tav>
                                      </p:tavLst>
                                    </p:anim>
                                    <p:anim calcmode="lin" valueType="num">
                                      <p:cBhvr additive="base">
                                        <p:cTn id="20" dur="500" fill="hold"/>
                                        <p:tgtEl>
                                          <p:spTgt spid="307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727"/>
                                        </p:tgtEl>
                                        <p:attrNameLst>
                                          <p:attrName>style.visibility</p:attrName>
                                        </p:attrNameLst>
                                      </p:cBhvr>
                                      <p:to>
                                        <p:strVal val="visible"/>
                                      </p:to>
                                    </p:set>
                                    <p:anim calcmode="lin" valueType="num">
                                      <p:cBhvr additive="base">
                                        <p:cTn id="25" dur="500" fill="hold"/>
                                        <p:tgtEl>
                                          <p:spTgt spid="30727"/>
                                        </p:tgtEl>
                                        <p:attrNameLst>
                                          <p:attrName>ppt_x</p:attrName>
                                        </p:attrNameLst>
                                      </p:cBhvr>
                                      <p:tavLst>
                                        <p:tav tm="0">
                                          <p:val>
                                            <p:strVal val="#ppt_x"/>
                                          </p:val>
                                        </p:tav>
                                        <p:tav tm="100000">
                                          <p:val>
                                            <p:strVal val="#ppt_x"/>
                                          </p:val>
                                        </p:tav>
                                      </p:tavLst>
                                    </p:anim>
                                    <p:anim calcmode="lin" valueType="num">
                                      <p:cBhvr additive="base">
                                        <p:cTn id="26" dur="500" fill="hold"/>
                                        <p:tgtEl>
                                          <p:spTgt spid="307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723"/>
                                        </p:tgtEl>
                                        <p:attrNameLst>
                                          <p:attrName>style.visibility</p:attrName>
                                        </p:attrNameLst>
                                      </p:cBhvr>
                                      <p:to>
                                        <p:strVal val="visible"/>
                                      </p:to>
                                    </p:set>
                                    <p:anim calcmode="lin" valueType="num">
                                      <p:cBhvr additive="base">
                                        <p:cTn id="31" dur="500" fill="hold"/>
                                        <p:tgtEl>
                                          <p:spTgt spid="30723"/>
                                        </p:tgtEl>
                                        <p:attrNameLst>
                                          <p:attrName>ppt_x</p:attrName>
                                        </p:attrNameLst>
                                      </p:cBhvr>
                                      <p:tavLst>
                                        <p:tav tm="0">
                                          <p:val>
                                            <p:strVal val="#ppt_x"/>
                                          </p:val>
                                        </p:tav>
                                        <p:tav tm="100000">
                                          <p:val>
                                            <p:strVal val="#ppt_x"/>
                                          </p:val>
                                        </p:tav>
                                      </p:tavLst>
                                    </p:anim>
                                    <p:anim calcmode="lin" valueType="num">
                                      <p:cBhvr additive="base">
                                        <p:cTn id="32"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utoUpdateAnimBg="0"/>
      <p:bldP spid="30724" grpId="0" autoUpdateAnimBg="0"/>
      <p:bldP spid="30725" grpId="0" autoUpdateAnimBg="0"/>
      <p:bldP spid="30726" grpId="0" autoUpdateAnimBg="0"/>
      <p:bldP spid="30727"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a:xfrm>
            <a:off x="2987675" y="71438"/>
            <a:ext cx="4752975" cy="404812"/>
          </a:xfrm>
        </p:spPr>
        <p:txBody>
          <a:bodyPr/>
          <a:lstStyle/>
          <a:p>
            <a:pPr eaLnBrk="1" hangingPunct="1"/>
            <a:r>
              <a:rPr lang="en-US" altLang="zh-CN" sz="3600" smtClean="0">
                <a:solidFill>
                  <a:srgbClr val="FF0000"/>
                </a:solidFill>
              </a:rPr>
              <a:t>C--Vocabulary</a:t>
            </a:r>
          </a:p>
        </p:txBody>
      </p:sp>
      <p:sp>
        <p:nvSpPr>
          <p:cNvPr id="31747" name="Rectangle 3"/>
          <p:cNvSpPr>
            <a:spLocks noGrp="1" noChangeArrowheads="1"/>
          </p:cNvSpPr>
          <p:nvPr>
            <p:ph type="body" sz="half" idx="1"/>
          </p:nvPr>
        </p:nvSpPr>
        <p:spPr>
          <a:xfrm>
            <a:off x="533400" y="1916113"/>
            <a:ext cx="4038600" cy="4249737"/>
          </a:xfrm>
        </p:spPr>
        <p:txBody>
          <a:bodyPr/>
          <a:lstStyle/>
          <a:p>
            <a:pPr eaLnBrk="1" hangingPunct="1">
              <a:buFontTx/>
              <a:buNone/>
              <a:defRPr/>
            </a:pPr>
            <a:r>
              <a:rPr lang="zh-CN" altLang="en-US" sz="2400" b="1">
                <a:effectLst>
                  <a:outerShdw blurRad="38100" dist="38100" dir="2700000" algn="tl">
                    <a:srgbClr val="C0C0C0"/>
                  </a:outerShdw>
                </a:effectLst>
                <a:latin typeface="Book Antiqua" pitchFamily="18" charset="0"/>
              </a:rPr>
              <a:t>1. </a:t>
            </a:r>
            <a:r>
              <a:rPr lang="en-US" sz="2400" b="1">
                <a:effectLst>
                  <a:outerShdw blurRad="38100" dist="38100" dir="2700000" algn="tl">
                    <a:srgbClr val="C0C0C0"/>
                  </a:outerShdw>
                </a:effectLst>
                <a:latin typeface="Book Antiqua" pitchFamily="18" charset="0"/>
              </a:rPr>
              <a:t>When you have a</a:t>
            </a:r>
            <a:r>
              <a:rPr lang="en-US" sz="2400" b="1" i="1">
                <a:effectLst>
                  <a:outerShdw blurRad="38100" dist="38100" dir="2700000" algn="tl">
                    <a:srgbClr val="C0C0C0"/>
                  </a:outerShdw>
                </a:effectLst>
                <a:latin typeface="Book Antiqua" pitchFamily="18" charset="0"/>
              </a:rPr>
              <a:t> </a:t>
            </a:r>
            <a:r>
              <a:rPr lang="en-US" sz="2400" b="1" i="1">
                <a:solidFill>
                  <a:srgbClr val="FF3300"/>
                </a:solidFill>
                <a:effectLst>
                  <a:outerShdw blurRad="38100" dist="38100" dir="2700000" algn="tl">
                    <a:srgbClr val="C0C0C0"/>
                  </a:outerShdw>
                </a:effectLst>
                <a:latin typeface="Book Antiqua" pitchFamily="18" charset="0"/>
              </a:rPr>
              <a:t>shower</a:t>
            </a:r>
            <a:r>
              <a:rPr lang="en-US" sz="2400" b="1">
                <a:solidFill>
                  <a:srgbClr val="FF3300"/>
                </a:solidFill>
                <a:effectLst>
                  <a:outerShdw blurRad="38100" dist="38100" dir="2700000" algn="tl">
                    <a:srgbClr val="C0C0C0"/>
                  </a:outerShdw>
                </a:effectLst>
                <a:latin typeface="Book Antiqua" pitchFamily="18" charset="0"/>
              </a:rPr>
              <a:t>,</a:t>
            </a:r>
            <a:endParaRPr lang="en-US" sz="2400" b="1">
              <a:effectLst>
                <a:outerShdw blurRad="38100" dist="38100" dir="2700000" algn="tl">
                  <a:srgbClr val="C0C0C0"/>
                </a:outerShdw>
              </a:effectLst>
              <a:latin typeface="Book Antiqua" pitchFamily="18" charset="0"/>
            </a:endParaRPr>
          </a:p>
          <a:p>
            <a:pPr eaLnBrk="1" hangingPunct="1">
              <a:buFontTx/>
              <a:buNone/>
              <a:defRPr/>
            </a:pPr>
            <a:r>
              <a:rPr lang="zh-CN" altLang="en-US" sz="2400" b="1">
                <a:effectLst>
                  <a:outerShdw blurRad="38100" dist="38100" dir="2700000" algn="tl">
                    <a:srgbClr val="C0C0C0"/>
                  </a:outerShdw>
                </a:effectLst>
                <a:latin typeface="Book Antiqua" pitchFamily="18" charset="0"/>
              </a:rPr>
              <a:t>2. </a:t>
            </a:r>
            <a:r>
              <a:rPr lang="en-US" sz="2400" b="1">
                <a:effectLst>
                  <a:outerShdw blurRad="38100" dist="38100" dir="2700000" algn="tl">
                    <a:srgbClr val="C0C0C0"/>
                  </a:outerShdw>
                </a:effectLst>
                <a:latin typeface="Book Antiqua" pitchFamily="18" charset="0"/>
              </a:rPr>
              <a:t>When two large people try to walk through a   </a:t>
            </a:r>
            <a:r>
              <a:rPr lang="en-US" sz="2400" b="1" i="1">
                <a:solidFill>
                  <a:srgbClr val="FF3300"/>
                </a:solidFill>
                <a:effectLst>
                  <a:outerShdw blurRad="38100" dist="38100" dir="2700000" algn="tl">
                    <a:srgbClr val="C0C0C0"/>
                  </a:outerShdw>
                </a:effectLst>
                <a:latin typeface="Book Antiqua" pitchFamily="18" charset="0"/>
              </a:rPr>
              <a:t>narrow </a:t>
            </a:r>
            <a:r>
              <a:rPr lang="en-US" sz="2400" b="1">
                <a:effectLst>
                  <a:outerShdw blurRad="38100" dist="38100" dir="2700000" algn="tl">
                    <a:srgbClr val="C0C0C0"/>
                  </a:outerShdw>
                </a:effectLst>
                <a:latin typeface="Book Antiqua" pitchFamily="18" charset="0"/>
              </a:rPr>
              <a:t>door,</a:t>
            </a:r>
          </a:p>
          <a:p>
            <a:pPr eaLnBrk="1" hangingPunct="1">
              <a:buFontTx/>
              <a:buNone/>
              <a:defRPr/>
            </a:pPr>
            <a:r>
              <a:rPr lang="zh-CN" altLang="en-US" sz="2400" b="1">
                <a:effectLst>
                  <a:outerShdw blurRad="38100" dist="38100" dir="2700000" algn="tl">
                    <a:srgbClr val="C0C0C0"/>
                  </a:outerShdw>
                </a:effectLst>
                <a:latin typeface="Book Antiqua" pitchFamily="18" charset="0"/>
              </a:rPr>
              <a:t>3. </a:t>
            </a:r>
            <a:r>
              <a:rPr lang="en-US" sz="2400" b="1">
                <a:effectLst>
                  <a:outerShdw blurRad="38100" dist="38100" dir="2700000" algn="tl">
                    <a:srgbClr val="C0C0C0"/>
                  </a:outerShdw>
                </a:effectLst>
                <a:latin typeface="Book Antiqua" pitchFamily="18" charset="0"/>
              </a:rPr>
              <a:t>If you are </a:t>
            </a:r>
            <a:r>
              <a:rPr lang="en-US" sz="2400" b="1" i="1">
                <a:solidFill>
                  <a:srgbClr val="FF3300"/>
                </a:solidFill>
                <a:effectLst>
                  <a:outerShdw blurRad="38100" dist="38100" dir="2700000" algn="tl">
                    <a:srgbClr val="C0C0C0"/>
                  </a:outerShdw>
                </a:effectLst>
                <a:latin typeface="Book Antiqua" pitchFamily="18" charset="0"/>
              </a:rPr>
              <a:t>worried about</a:t>
            </a:r>
          </a:p>
          <a:p>
            <a:pPr eaLnBrk="1" hangingPunct="1">
              <a:buFontTx/>
              <a:buNone/>
              <a:defRPr/>
            </a:pPr>
            <a:r>
              <a:rPr lang="zh-CN" altLang="en-US" sz="2400" b="1">
                <a:effectLst>
                  <a:outerShdw blurRad="38100" dist="38100" dir="2700000" algn="tl">
                    <a:srgbClr val="C0C0C0"/>
                  </a:outerShdw>
                </a:effectLst>
                <a:latin typeface="Book Antiqua" pitchFamily="18" charset="0"/>
              </a:rPr>
              <a:t>   something</a:t>
            </a:r>
            <a:r>
              <a:rPr lang="en-US" sz="2400" b="1">
                <a:effectLst>
                  <a:outerShdw blurRad="38100" dist="38100" dir="2700000" algn="tl">
                    <a:srgbClr val="C0C0C0"/>
                  </a:outerShdw>
                </a:effectLst>
                <a:latin typeface="Book Antiqua" pitchFamily="18" charset="0"/>
              </a:rPr>
              <a:t>,</a:t>
            </a:r>
          </a:p>
          <a:p>
            <a:pPr eaLnBrk="1" hangingPunct="1">
              <a:buFontTx/>
              <a:buNone/>
              <a:defRPr/>
            </a:pPr>
            <a:r>
              <a:rPr lang="zh-CN" altLang="en-US" sz="2400" b="1">
                <a:effectLst>
                  <a:outerShdw blurRad="38100" dist="38100" dir="2700000" algn="tl">
                    <a:srgbClr val="C0C0C0"/>
                  </a:outerShdw>
                </a:effectLst>
                <a:latin typeface="Book Antiqua" pitchFamily="18" charset="0"/>
              </a:rPr>
              <a:t>4. </a:t>
            </a:r>
            <a:r>
              <a:rPr lang="en-US" sz="2400" b="1">
                <a:effectLst>
                  <a:outerShdw blurRad="38100" dist="38100" dir="2700000" algn="tl">
                    <a:srgbClr val="C0C0C0"/>
                  </a:outerShdw>
                </a:effectLst>
                <a:latin typeface="Book Antiqua" pitchFamily="18" charset="0"/>
              </a:rPr>
              <a:t>When some people</a:t>
            </a:r>
            <a:r>
              <a:rPr lang="en-US" sz="2400" b="1" i="1">
                <a:solidFill>
                  <a:srgbClr val="FF3300"/>
                </a:solidFill>
                <a:effectLst>
                  <a:outerShdw blurRad="38100" dist="38100" dir="2700000" algn="tl">
                    <a:srgbClr val="C0C0C0"/>
                  </a:outerShdw>
                </a:effectLst>
                <a:latin typeface="Book Antiqua" pitchFamily="18" charset="0"/>
              </a:rPr>
              <a:t> rush </a:t>
            </a:r>
          </a:p>
          <a:p>
            <a:pPr eaLnBrk="1" hangingPunct="1">
              <a:buFontTx/>
              <a:buNone/>
              <a:defRPr/>
            </a:pPr>
            <a:r>
              <a:rPr lang="zh-CN" altLang="en-US" sz="2400" b="1" i="1">
                <a:solidFill>
                  <a:srgbClr val="FF3300"/>
                </a:solidFill>
                <a:effectLst>
                  <a:outerShdw blurRad="38100" dist="38100" dir="2700000" algn="tl">
                    <a:srgbClr val="C0C0C0"/>
                  </a:outerShdw>
                </a:effectLst>
                <a:latin typeface="Book Antiqua" pitchFamily="18" charset="0"/>
              </a:rPr>
              <a:t>   out  </a:t>
            </a:r>
            <a:r>
              <a:rPr lang="zh-CN" altLang="en-US" sz="2400" b="1">
                <a:effectLst>
                  <a:outerShdw blurRad="38100" dist="38100" dir="2700000" algn="tl">
                    <a:srgbClr val="C0C0C0"/>
                  </a:outerShdw>
                </a:effectLst>
                <a:latin typeface="Book Antiqua" pitchFamily="18" charset="0"/>
              </a:rPr>
              <a:t>from a bus,</a:t>
            </a:r>
          </a:p>
          <a:p>
            <a:pPr eaLnBrk="1" hangingPunct="1">
              <a:buFontTx/>
              <a:buNone/>
              <a:defRPr/>
            </a:pPr>
            <a:r>
              <a:rPr lang="zh-CN" altLang="en-US" sz="2400" b="1">
                <a:effectLst>
                  <a:outerShdw blurRad="38100" dist="38100" dir="2700000" algn="tl">
                    <a:srgbClr val="C0C0C0"/>
                  </a:outerShdw>
                </a:effectLst>
                <a:latin typeface="Book Antiqua" pitchFamily="18" charset="0"/>
              </a:rPr>
              <a:t>5. </a:t>
            </a:r>
            <a:r>
              <a:rPr lang="en-US" sz="2400" b="1">
                <a:effectLst>
                  <a:outerShdw blurRad="38100" dist="38100" dir="2700000" algn="tl">
                    <a:srgbClr val="C0C0C0"/>
                  </a:outerShdw>
                </a:effectLst>
                <a:latin typeface="Book Antiqua" pitchFamily="18" charset="0"/>
              </a:rPr>
              <a:t>When we say</a:t>
            </a:r>
            <a:r>
              <a:rPr lang="en-US" sz="2400" b="1">
                <a:solidFill>
                  <a:srgbClr val="FF3300"/>
                </a:solidFill>
                <a:effectLst>
                  <a:outerShdw blurRad="38100" dist="38100" dir="2700000" algn="tl">
                    <a:srgbClr val="C0C0C0"/>
                  </a:outerShdw>
                </a:effectLst>
                <a:latin typeface="Book Antiqua" pitchFamily="18" charset="0"/>
              </a:rPr>
              <a:t> </a:t>
            </a:r>
            <a:r>
              <a:rPr lang="en-US" sz="2400" b="1">
                <a:solidFill>
                  <a:srgbClr val="FF3300"/>
                </a:solidFill>
                <a:effectLst>
                  <a:outerShdw blurRad="38100" dist="38100" dir="2700000" algn="tl">
                    <a:srgbClr val="C0C0C0"/>
                  </a:outerShdw>
                </a:effectLst>
              </a:rPr>
              <a:t>“</a:t>
            </a:r>
            <a:r>
              <a:rPr lang="en-US" sz="2400" b="1" i="1">
                <a:solidFill>
                  <a:srgbClr val="FF3300"/>
                </a:solidFill>
                <a:effectLst>
                  <a:outerShdw blurRad="38100" dist="38100" dir="2700000" algn="tl">
                    <a:srgbClr val="C0C0C0"/>
                  </a:outerShdw>
                </a:effectLst>
                <a:latin typeface="Book Antiqua" pitchFamily="18" charset="0"/>
              </a:rPr>
              <a:t>a crowd of people</a:t>
            </a:r>
            <a:r>
              <a:rPr lang="en-US" sz="2400" b="1">
                <a:solidFill>
                  <a:srgbClr val="FF3300"/>
                </a:solidFill>
                <a:effectLst>
                  <a:outerShdw blurRad="38100" dist="38100" dir="2700000" algn="tl">
                    <a:srgbClr val="C0C0C0"/>
                  </a:outerShdw>
                </a:effectLst>
              </a:rPr>
              <a:t>”</a:t>
            </a:r>
            <a:r>
              <a:rPr lang="en-US" sz="2400" b="1">
                <a:solidFill>
                  <a:srgbClr val="FF3300"/>
                </a:solidFill>
                <a:effectLst>
                  <a:outerShdw blurRad="38100" dist="38100" dir="2700000" algn="tl">
                    <a:srgbClr val="C0C0C0"/>
                  </a:outerShdw>
                </a:effectLst>
                <a:latin typeface="Book Antiqua" pitchFamily="18" charset="0"/>
              </a:rPr>
              <a:t>,</a:t>
            </a:r>
          </a:p>
        </p:txBody>
      </p:sp>
      <p:sp>
        <p:nvSpPr>
          <p:cNvPr id="31748" name="Rectangle 4"/>
          <p:cNvSpPr>
            <a:spLocks noGrp="1" noChangeArrowheads="1"/>
          </p:cNvSpPr>
          <p:nvPr>
            <p:ph type="body" sz="half" idx="4294967295"/>
          </p:nvPr>
        </p:nvSpPr>
        <p:spPr>
          <a:xfrm>
            <a:off x="4859338" y="1917700"/>
            <a:ext cx="4032250" cy="4679950"/>
          </a:xfrm>
        </p:spPr>
        <p:txBody>
          <a:bodyPr/>
          <a:lstStyle/>
          <a:p>
            <a:pPr eaLnBrk="1" hangingPunct="1">
              <a:buFontTx/>
              <a:buNone/>
              <a:defRPr/>
            </a:pPr>
            <a:r>
              <a:rPr lang="zh-CN" altLang="en-US" sz="2600" dirty="0">
                <a:solidFill>
                  <a:srgbClr val="0033CC"/>
                </a:solidFill>
                <a:effectLst>
                  <a:outerShdw blurRad="38100" dist="38100" dir="2700000" algn="tl">
                    <a:srgbClr val="C0C0C0"/>
                  </a:outerShdw>
                </a:effectLst>
              </a:rPr>
              <a:t>a we me</a:t>
            </a:r>
            <a:r>
              <a:rPr lang="en-US" sz="2600" dirty="0">
                <a:solidFill>
                  <a:srgbClr val="0033CC"/>
                </a:solidFill>
                <a:effectLst>
                  <a:outerShdw blurRad="38100" dist="38100" dir="2700000" algn="tl">
                    <a:srgbClr val="C0C0C0"/>
                  </a:outerShdw>
                </a:effectLst>
              </a:rPr>
              <a:t>an a large group of people.</a:t>
            </a:r>
          </a:p>
          <a:p>
            <a:pPr eaLnBrk="1" hangingPunct="1">
              <a:buFontTx/>
              <a:buNone/>
              <a:defRPr/>
            </a:pPr>
            <a:r>
              <a:rPr lang="zh-CN" altLang="en-US" sz="2600" dirty="0">
                <a:solidFill>
                  <a:srgbClr val="0033CC"/>
                </a:solidFill>
                <a:effectLst>
                  <a:outerShdw blurRad="38100" dist="38100" dir="2700000" algn="tl">
                    <a:srgbClr val="C0C0C0"/>
                  </a:outerShdw>
                </a:effectLst>
              </a:rPr>
              <a:t>b they get out very quickly.</a:t>
            </a:r>
          </a:p>
          <a:p>
            <a:pPr eaLnBrk="1" hangingPunct="1">
              <a:buFontTx/>
              <a:buNone/>
              <a:defRPr/>
            </a:pPr>
            <a:r>
              <a:rPr lang="zh-CN" altLang="en-US" sz="2600" dirty="0">
                <a:solidFill>
                  <a:srgbClr val="0033CC"/>
                </a:solidFill>
                <a:effectLst>
                  <a:outerShdw blurRad="38100" dist="38100" dir="2700000" algn="tl">
                    <a:srgbClr val="C0C0C0"/>
                  </a:outerShdw>
                </a:effectLst>
              </a:rPr>
              <a:t>c you wash your body while standing</a:t>
            </a:r>
            <a:r>
              <a:rPr lang="en-US" sz="2600" dirty="0">
                <a:solidFill>
                  <a:srgbClr val="0033CC"/>
                </a:solidFill>
                <a:effectLst>
                  <a:outerShdw blurRad="38100" dist="38100" dir="2700000" algn="tl">
                    <a:srgbClr val="C0C0C0"/>
                  </a:outerShdw>
                </a:effectLst>
              </a:rPr>
              <a:t>.</a:t>
            </a:r>
          </a:p>
          <a:p>
            <a:pPr eaLnBrk="1" hangingPunct="1">
              <a:buFontTx/>
              <a:buNone/>
              <a:defRPr/>
            </a:pPr>
            <a:r>
              <a:rPr lang="zh-CN" altLang="en-US" sz="2600" dirty="0">
                <a:solidFill>
                  <a:srgbClr val="0033CC"/>
                </a:solidFill>
                <a:effectLst>
                  <a:outerShdw blurRad="38100" dist="38100" dir="2700000" algn="tl">
                    <a:srgbClr val="C0C0C0"/>
                  </a:outerShdw>
                </a:effectLst>
              </a:rPr>
              <a:t>d you are thinking about something and you feel unhappy about it.</a:t>
            </a:r>
          </a:p>
          <a:p>
            <a:pPr eaLnBrk="1" hangingPunct="1">
              <a:buFontTx/>
              <a:buNone/>
              <a:defRPr/>
            </a:pPr>
            <a:r>
              <a:rPr lang="zh-CN" altLang="en-US" sz="2600" dirty="0">
                <a:solidFill>
                  <a:srgbClr val="0033CC"/>
                </a:solidFill>
                <a:effectLst>
                  <a:outerShdw blurRad="38100" dist="38100" dir="2700000" algn="tl">
                    <a:srgbClr val="C0C0C0"/>
                  </a:outerShdw>
                </a:effectLst>
              </a:rPr>
              <a:t>e they cannot go through it at the same time.</a:t>
            </a:r>
          </a:p>
        </p:txBody>
      </p:sp>
      <p:sp>
        <p:nvSpPr>
          <p:cNvPr id="31749" name="Text Box 5"/>
          <p:cNvSpPr txBox="1">
            <a:spLocks noChangeArrowheads="1"/>
          </p:cNvSpPr>
          <p:nvPr/>
        </p:nvSpPr>
        <p:spPr bwMode="auto">
          <a:xfrm>
            <a:off x="539750" y="476250"/>
            <a:ext cx="8147050" cy="1189038"/>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2400" i="1">
                <a:solidFill>
                  <a:srgbClr val="0066FF"/>
                </a:solidFill>
                <a:effectLst>
                  <a:outerShdw blurRad="38100" dist="38100" dir="2700000" algn="tl">
                    <a:srgbClr val="C0C0C0"/>
                  </a:outerShdw>
                </a:effectLst>
                <a:latin typeface="Arial Black" pitchFamily="34" charset="0"/>
                <a:ea typeface="+mn-ea"/>
              </a:rPr>
              <a:t>C1</a:t>
            </a:r>
            <a:r>
              <a:rPr lang="zh-CN" altLang="en-US" sz="2400">
                <a:solidFill>
                  <a:srgbClr val="0066FF"/>
                </a:solidFill>
                <a:latin typeface="+mn-lt"/>
                <a:ea typeface="+mn-ea"/>
              </a:rPr>
              <a:t> The words in italic</a:t>
            </a:r>
            <a:r>
              <a:rPr lang="en-US" sz="2400">
                <a:solidFill>
                  <a:srgbClr val="0066FF"/>
                </a:solidFill>
                <a:latin typeface="+mn-lt"/>
                <a:ea typeface="+mn-ea"/>
              </a:rPr>
              <a:t>s are from the poems on page 89. Match the two halves of these sentences to learn their meanings.</a:t>
            </a:r>
            <a:endParaRPr lang="zh-CN" altLang="en-US">
              <a:solidFill>
                <a:srgbClr val="0066FF"/>
              </a:solidFill>
              <a:latin typeface="+mn-lt"/>
              <a:ea typeface="+mn-ea"/>
            </a:endParaRPr>
          </a:p>
        </p:txBody>
      </p:sp>
      <p:sp>
        <p:nvSpPr>
          <p:cNvPr id="31750" name="Text Box 6"/>
          <p:cNvSpPr txBox="1">
            <a:spLocks noChangeArrowheads="1"/>
          </p:cNvSpPr>
          <p:nvPr/>
        </p:nvSpPr>
        <p:spPr bwMode="auto">
          <a:xfrm>
            <a:off x="179388" y="1830388"/>
            <a:ext cx="533400" cy="519112"/>
          </a:xfrm>
          <a:prstGeom prst="rect">
            <a:avLst/>
          </a:prstGeom>
          <a:noFill/>
          <a:ln w="9525">
            <a:noFill/>
            <a:miter lim="800000"/>
            <a:headEnd/>
            <a:tailEnd/>
          </a:ln>
        </p:spPr>
        <p:txBody>
          <a:bodyPr>
            <a:spAutoFit/>
          </a:bodyPr>
          <a:lstStyle/>
          <a:p>
            <a:pPr>
              <a:spcBef>
                <a:spcPct val="50000"/>
              </a:spcBef>
            </a:pPr>
            <a:r>
              <a:rPr lang="en-GB" altLang="en-US" sz="2800" b="1">
                <a:solidFill>
                  <a:srgbClr val="FF3300"/>
                </a:solidFill>
              </a:rPr>
              <a:t>c</a:t>
            </a:r>
            <a:endParaRPr lang="en-US" altLang="zh-CN" sz="2800" b="1">
              <a:solidFill>
                <a:srgbClr val="FF3300"/>
              </a:solidFill>
            </a:endParaRPr>
          </a:p>
        </p:txBody>
      </p:sp>
      <p:sp>
        <p:nvSpPr>
          <p:cNvPr id="31751" name="Text Box 7"/>
          <p:cNvSpPr txBox="1">
            <a:spLocks noChangeArrowheads="1"/>
          </p:cNvSpPr>
          <p:nvPr/>
        </p:nvSpPr>
        <p:spPr bwMode="auto">
          <a:xfrm>
            <a:off x="179388" y="2276475"/>
            <a:ext cx="533400" cy="519113"/>
          </a:xfrm>
          <a:prstGeom prst="rect">
            <a:avLst/>
          </a:prstGeom>
          <a:noFill/>
          <a:ln w="9525">
            <a:noFill/>
            <a:miter lim="800000"/>
            <a:headEnd/>
            <a:tailEnd/>
          </a:ln>
        </p:spPr>
        <p:txBody>
          <a:bodyPr>
            <a:spAutoFit/>
          </a:bodyPr>
          <a:lstStyle/>
          <a:p>
            <a:pPr>
              <a:spcBef>
                <a:spcPct val="50000"/>
              </a:spcBef>
            </a:pPr>
            <a:r>
              <a:rPr lang="en-GB" altLang="en-US" sz="2800" b="1">
                <a:solidFill>
                  <a:srgbClr val="FF3300"/>
                </a:solidFill>
              </a:rPr>
              <a:t>e</a:t>
            </a:r>
            <a:endParaRPr lang="en-US" altLang="zh-CN" sz="2800" b="1">
              <a:solidFill>
                <a:srgbClr val="FF3300"/>
              </a:solidFill>
            </a:endParaRPr>
          </a:p>
        </p:txBody>
      </p:sp>
      <p:sp>
        <p:nvSpPr>
          <p:cNvPr id="31752" name="Text Box 8"/>
          <p:cNvSpPr txBox="1">
            <a:spLocks noChangeArrowheads="1"/>
          </p:cNvSpPr>
          <p:nvPr/>
        </p:nvSpPr>
        <p:spPr bwMode="auto">
          <a:xfrm>
            <a:off x="222250" y="3429000"/>
            <a:ext cx="533400" cy="519113"/>
          </a:xfrm>
          <a:prstGeom prst="rect">
            <a:avLst/>
          </a:prstGeom>
          <a:noFill/>
          <a:ln w="9525">
            <a:noFill/>
            <a:miter lim="800000"/>
            <a:headEnd/>
            <a:tailEnd/>
          </a:ln>
        </p:spPr>
        <p:txBody>
          <a:bodyPr>
            <a:spAutoFit/>
          </a:bodyPr>
          <a:lstStyle/>
          <a:p>
            <a:pPr>
              <a:spcBef>
                <a:spcPct val="50000"/>
              </a:spcBef>
            </a:pPr>
            <a:r>
              <a:rPr lang="en-GB" altLang="en-US" sz="2800" b="1">
                <a:solidFill>
                  <a:srgbClr val="FF3300"/>
                </a:solidFill>
              </a:rPr>
              <a:t>d</a:t>
            </a:r>
            <a:endParaRPr lang="en-US" altLang="zh-CN" sz="2800" b="1">
              <a:solidFill>
                <a:srgbClr val="FF3300"/>
              </a:solidFill>
            </a:endParaRPr>
          </a:p>
        </p:txBody>
      </p:sp>
      <p:sp>
        <p:nvSpPr>
          <p:cNvPr id="31753" name="Text Box 9"/>
          <p:cNvSpPr txBox="1">
            <a:spLocks noChangeArrowheads="1"/>
          </p:cNvSpPr>
          <p:nvPr/>
        </p:nvSpPr>
        <p:spPr bwMode="auto">
          <a:xfrm>
            <a:off x="179388" y="4349750"/>
            <a:ext cx="533400" cy="519113"/>
          </a:xfrm>
          <a:prstGeom prst="rect">
            <a:avLst/>
          </a:prstGeom>
          <a:noFill/>
          <a:ln w="9525">
            <a:noFill/>
            <a:miter lim="800000"/>
            <a:headEnd/>
            <a:tailEnd/>
          </a:ln>
        </p:spPr>
        <p:txBody>
          <a:bodyPr>
            <a:spAutoFit/>
          </a:bodyPr>
          <a:lstStyle/>
          <a:p>
            <a:pPr>
              <a:spcBef>
                <a:spcPct val="50000"/>
              </a:spcBef>
            </a:pPr>
            <a:r>
              <a:rPr lang="en-GB" altLang="en-US" sz="2800" b="1">
                <a:solidFill>
                  <a:srgbClr val="FF3300"/>
                </a:solidFill>
              </a:rPr>
              <a:t>b</a:t>
            </a:r>
            <a:endParaRPr lang="en-US" altLang="zh-CN" sz="2800" b="1">
              <a:solidFill>
                <a:srgbClr val="FF3300"/>
              </a:solidFill>
            </a:endParaRPr>
          </a:p>
        </p:txBody>
      </p:sp>
      <p:sp>
        <p:nvSpPr>
          <p:cNvPr id="31754" name="Text Box 10"/>
          <p:cNvSpPr txBox="1">
            <a:spLocks noChangeArrowheads="1"/>
          </p:cNvSpPr>
          <p:nvPr/>
        </p:nvSpPr>
        <p:spPr bwMode="auto">
          <a:xfrm>
            <a:off x="179388" y="5157788"/>
            <a:ext cx="533400" cy="519112"/>
          </a:xfrm>
          <a:prstGeom prst="rect">
            <a:avLst/>
          </a:prstGeom>
          <a:noFill/>
          <a:ln w="9525">
            <a:noFill/>
            <a:miter lim="800000"/>
            <a:headEnd/>
            <a:tailEnd/>
          </a:ln>
        </p:spPr>
        <p:txBody>
          <a:bodyPr>
            <a:spAutoFit/>
          </a:bodyPr>
          <a:lstStyle/>
          <a:p>
            <a:pPr>
              <a:spcBef>
                <a:spcPct val="50000"/>
              </a:spcBef>
            </a:pPr>
            <a:r>
              <a:rPr lang="en-GB" altLang="en-US" sz="2800" b="1">
                <a:solidFill>
                  <a:srgbClr val="FF3300"/>
                </a:solidFill>
              </a:rPr>
              <a:t>a</a:t>
            </a:r>
            <a:endParaRPr lang="en-US" altLang="zh-CN" sz="2800" b="1">
              <a:solidFill>
                <a:srgbClr val="FF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50"/>
                                        </p:tgtEl>
                                        <p:attrNameLst>
                                          <p:attrName>style.visibility</p:attrName>
                                        </p:attrNameLst>
                                      </p:cBhvr>
                                      <p:to>
                                        <p:strVal val="visible"/>
                                      </p:to>
                                    </p:set>
                                    <p:anim calcmode="lin" valueType="num">
                                      <p:cBhvr additive="base">
                                        <p:cTn id="7" dur="500" fill="hold"/>
                                        <p:tgtEl>
                                          <p:spTgt spid="31750"/>
                                        </p:tgtEl>
                                        <p:attrNameLst>
                                          <p:attrName>ppt_x</p:attrName>
                                        </p:attrNameLst>
                                      </p:cBhvr>
                                      <p:tavLst>
                                        <p:tav tm="0">
                                          <p:val>
                                            <p:strVal val="#ppt_x"/>
                                          </p:val>
                                        </p:tav>
                                        <p:tav tm="100000">
                                          <p:val>
                                            <p:strVal val="#ppt_x"/>
                                          </p:val>
                                        </p:tav>
                                      </p:tavLst>
                                    </p:anim>
                                    <p:anim calcmode="lin" valueType="num">
                                      <p:cBhvr additive="base">
                                        <p:cTn id="8" dur="500" fill="hold"/>
                                        <p:tgtEl>
                                          <p:spTgt spid="317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51"/>
                                        </p:tgtEl>
                                        <p:attrNameLst>
                                          <p:attrName>style.visibility</p:attrName>
                                        </p:attrNameLst>
                                      </p:cBhvr>
                                      <p:to>
                                        <p:strVal val="visible"/>
                                      </p:to>
                                    </p:set>
                                    <p:anim calcmode="lin" valueType="num">
                                      <p:cBhvr additive="base">
                                        <p:cTn id="13" dur="500" fill="hold"/>
                                        <p:tgtEl>
                                          <p:spTgt spid="31751"/>
                                        </p:tgtEl>
                                        <p:attrNameLst>
                                          <p:attrName>ppt_x</p:attrName>
                                        </p:attrNameLst>
                                      </p:cBhvr>
                                      <p:tavLst>
                                        <p:tav tm="0">
                                          <p:val>
                                            <p:strVal val="#ppt_x"/>
                                          </p:val>
                                        </p:tav>
                                        <p:tav tm="100000">
                                          <p:val>
                                            <p:strVal val="#ppt_x"/>
                                          </p:val>
                                        </p:tav>
                                      </p:tavLst>
                                    </p:anim>
                                    <p:anim calcmode="lin" valueType="num">
                                      <p:cBhvr additive="base">
                                        <p:cTn id="14"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52"/>
                                        </p:tgtEl>
                                        <p:attrNameLst>
                                          <p:attrName>style.visibility</p:attrName>
                                        </p:attrNameLst>
                                      </p:cBhvr>
                                      <p:to>
                                        <p:strVal val="visible"/>
                                      </p:to>
                                    </p:set>
                                    <p:anim calcmode="lin" valueType="num">
                                      <p:cBhvr additive="base">
                                        <p:cTn id="19" dur="500" fill="hold"/>
                                        <p:tgtEl>
                                          <p:spTgt spid="31752"/>
                                        </p:tgtEl>
                                        <p:attrNameLst>
                                          <p:attrName>ppt_x</p:attrName>
                                        </p:attrNameLst>
                                      </p:cBhvr>
                                      <p:tavLst>
                                        <p:tav tm="0">
                                          <p:val>
                                            <p:strVal val="#ppt_x"/>
                                          </p:val>
                                        </p:tav>
                                        <p:tav tm="100000">
                                          <p:val>
                                            <p:strVal val="#ppt_x"/>
                                          </p:val>
                                        </p:tav>
                                      </p:tavLst>
                                    </p:anim>
                                    <p:anim calcmode="lin" valueType="num">
                                      <p:cBhvr additive="base">
                                        <p:cTn id="20"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53"/>
                                        </p:tgtEl>
                                        <p:attrNameLst>
                                          <p:attrName>style.visibility</p:attrName>
                                        </p:attrNameLst>
                                      </p:cBhvr>
                                      <p:to>
                                        <p:strVal val="visible"/>
                                      </p:to>
                                    </p:set>
                                    <p:anim calcmode="lin" valueType="num">
                                      <p:cBhvr additive="base">
                                        <p:cTn id="25" dur="500" fill="hold"/>
                                        <p:tgtEl>
                                          <p:spTgt spid="31753"/>
                                        </p:tgtEl>
                                        <p:attrNameLst>
                                          <p:attrName>ppt_x</p:attrName>
                                        </p:attrNameLst>
                                      </p:cBhvr>
                                      <p:tavLst>
                                        <p:tav tm="0">
                                          <p:val>
                                            <p:strVal val="#ppt_x"/>
                                          </p:val>
                                        </p:tav>
                                        <p:tav tm="100000">
                                          <p:val>
                                            <p:strVal val="#ppt_x"/>
                                          </p:val>
                                        </p:tav>
                                      </p:tavLst>
                                    </p:anim>
                                    <p:anim calcmode="lin" valueType="num">
                                      <p:cBhvr additive="base">
                                        <p:cTn id="26" dur="500" fill="hold"/>
                                        <p:tgtEl>
                                          <p:spTgt spid="317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754"/>
                                        </p:tgtEl>
                                        <p:attrNameLst>
                                          <p:attrName>style.visibility</p:attrName>
                                        </p:attrNameLst>
                                      </p:cBhvr>
                                      <p:to>
                                        <p:strVal val="visible"/>
                                      </p:to>
                                    </p:set>
                                    <p:anim calcmode="lin" valueType="num">
                                      <p:cBhvr additive="base">
                                        <p:cTn id="31" dur="500" fill="hold"/>
                                        <p:tgtEl>
                                          <p:spTgt spid="31754"/>
                                        </p:tgtEl>
                                        <p:attrNameLst>
                                          <p:attrName>ppt_x</p:attrName>
                                        </p:attrNameLst>
                                      </p:cBhvr>
                                      <p:tavLst>
                                        <p:tav tm="0">
                                          <p:val>
                                            <p:strVal val="#ppt_x"/>
                                          </p:val>
                                        </p:tav>
                                        <p:tav tm="100000">
                                          <p:val>
                                            <p:strVal val="#ppt_x"/>
                                          </p:val>
                                        </p:tav>
                                      </p:tavLst>
                                    </p:anim>
                                    <p:anim calcmode="lin" valueType="num">
                                      <p:cBhvr additive="base">
                                        <p:cTn id="32" dur="500" fill="hold"/>
                                        <p:tgtEl>
                                          <p:spTgt spid="317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autoUpdateAnimBg="0"/>
      <p:bldP spid="31751" grpId="0" autoUpdateAnimBg="0"/>
      <p:bldP spid="31752" grpId="0" autoUpdateAnimBg="0"/>
      <p:bldP spid="31753" grpId="0" autoUpdateAnimBg="0"/>
      <p:bldP spid="3175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9"/>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2771" name="TextBox 5"/>
          <p:cNvSpPr txBox="1">
            <a:spLocks noChangeArrowheads="1"/>
          </p:cNvSpPr>
          <p:nvPr/>
        </p:nvSpPr>
        <p:spPr bwMode="auto">
          <a:xfrm>
            <a:off x="1619250" y="2852738"/>
            <a:ext cx="1670050" cy="639762"/>
          </a:xfrm>
          <a:prstGeom prst="rect">
            <a:avLst/>
          </a:prstGeom>
          <a:noFill/>
          <a:ln w="9525">
            <a:noFill/>
            <a:miter lim="800000"/>
            <a:headEnd/>
            <a:tailEnd/>
          </a:ln>
        </p:spPr>
        <p:txBody>
          <a:bodyPr>
            <a:spAutoFit/>
          </a:bodyPr>
          <a:lstStyle/>
          <a:p>
            <a:pPr algn="ctr"/>
            <a:r>
              <a:rPr lang="en-US" altLang="zh-CN" sz="3600" b="1">
                <a:solidFill>
                  <a:srgbClr val="C00000"/>
                </a:solidFill>
                <a:latin typeface="Times New Roman" pitchFamily="18" charset="0"/>
              </a:rPr>
              <a:t>shower</a:t>
            </a:r>
          </a:p>
        </p:txBody>
      </p:sp>
      <p:sp>
        <p:nvSpPr>
          <p:cNvPr id="32772" name="TextBox 6"/>
          <p:cNvSpPr txBox="1">
            <a:spLocks noChangeArrowheads="1"/>
          </p:cNvSpPr>
          <p:nvPr/>
        </p:nvSpPr>
        <p:spPr bwMode="auto">
          <a:xfrm>
            <a:off x="6516688" y="2852738"/>
            <a:ext cx="1670050" cy="639762"/>
          </a:xfrm>
          <a:prstGeom prst="rect">
            <a:avLst/>
          </a:prstGeom>
          <a:noFill/>
          <a:ln w="9525">
            <a:noFill/>
            <a:miter lim="800000"/>
            <a:headEnd/>
            <a:tailEnd/>
          </a:ln>
        </p:spPr>
        <p:txBody>
          <a:bodyPr>
            <a:spAutoFit/>
          </a:bodyPr>
          <a:lstStyle/>
          <a:p>
            <a:pPr algn="ctr"/>
            <a:r>
              <a:rPr lang="en-US" altLang="zh-CN" sz="3600" b="1">
                <a:solidFill>
                  <a:srgbClr val="C00000"/>
                </a:solidFill>
                <a:latin typeface="Times New Roman" pitchFamily="18" charset="0"/>
              </a:rPr>
              <a:t>crowd</a:t>
            </a:r>
          </a:p>
        </p:txBody>
      </p:sp>
      <p:sp>
        <p:nvSpPr>
          <p:cNvPr id="32773" name="TextBox 7"/>
          <p:cNvSpPr txBox="1">
            <a:spLocks noChangeArrowheads="1"/>
          </p:cNvSpPr>
          <p:nvPr/>
        </p:nvSpPr>
        <p:spPr bwMode="auto">
          <a:xfrm>
            <a:off x="900113" y="5734050"/>
            <a:ext cx="1670050" cy="639763"/>
          </a:xfrm>
          <a:prstGeom prst="rect">
            <a:avLst/>
          </a:prstGeom>
          <a:noFill/>
          <a:ln w="9525">
            <a:noFill/>
            <a:miter lim="800000"/>
            <a:headEnd/>
            <a:tailEnd/>
          </a:ln>
        </p:spPr>
        <p:txBody>
          <a:bodyPr>
            <a:spAutoFit/>
          </a:bodyPr>
          <a:lstStyle/>
          <a:p>
            <a:pPr algn="ctr"/>
            <a:r>
              <a:rPr lang="en-US" altLang="zh-CN" sz="3600" b="1">
                <a:solidFill>
                  <a:srgbClr val="C00000"/>
                </a:solidFill>
                <a:latin typeface="Times New Roman" pitchFamily="18" charset="0"/>
              </a:rPr>
              <a:t>heights</a:t>
            </a:r>
          </a:p>
        </p:txBody>
      </p:sp>
      <p:sp>
        <p:nvSpPr>
          <p:cNvPr id="32774" name="TextBox 8"/>
          <p:cNvSpPr txBox="1">
            <a:spLocks noChangeArrowheads="1"/>
          </p:cNvSpPr>
          <p:nvPr/>
        </p:nvSpPr>
        <p:spPr bwMode="auto">
          <a:xfrm>
            <a:off x="5580063" y="6021388"/>
            <a:ext cx="1670050" cy="639762"/>
          </a:xfrm>
          <a:prstGeom prst="rect">
            <a:avLst/>
          </a:prstGeom>
          <a:noFill/>
          <a:ln w="9525">
            <a:noFill/>
            <a:miter lim="800000"/>
            <a:headEnd/>
            <a:tailEnd/>
          </a:ln>
        </p:spPr>
        <p:txBody>
          <a:bodyPr>
            <a:spAutoFit/>
          </a:bodyPr>
          <a:lstStyle/>
          <a:p>
            <a:pPr algn="ctr"/>
            <a:r>
              <a:rPr lang="en-US" altLang="zh-CN" sz="3600" b="1">
                <a:solidFill>
                  <a:srgbClr val="C00000"/>
                </a:solidFill>
                <a:latin typeface="Times New Roman" pitchFamily="18" charset="0"/>
              </a:rPr>
              <a:t>smiles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 calcmode="lin" valueType="num">
                                      <p:cBhvr>
                                        <p:cTn id="7" dur="500" fill="hold"/>
                                        <p:tgtEl>
                                          <p:spTgt spid="3277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277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277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32772">
                                            <p:txEl>
                                              <p:pRg st="0" end="0"/>
                                            </p:txEl>
                                          </p:spTgt>
                                        </p:tgtEl>
                                        <p:attrNameLst>
                                          <p:attrName>style.visibility</p:attrName>
                                        </p:attrNameLst>
                                      </p:cBhvr>
                                      <p:to>
                                        <p:strVal val="visible"/>
                                      </p:to>
                                    </p:set>
                                    <p:anim calcmode="lin" valueType="num">
                                      <p:cBhvr>
                                        <p:cTn id="14" dur="500" fill="hold"/>
                                        <p:tgtEl>
                                          <p:spTgt spid="32772">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2772">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277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32773">
                                            <p:txEl>
                                              <p:pRg st="0" end="0"/>
                                            </p:txEl>
                                          </p:spTgt>
                                        </p:tgtEl>
                                        <p:attrNameLst>
                                          <p:attrName>style.visibility</p:attrName>
                                        </p:attrNameLst>
                                      </p:cBhvr>
                                      <p:to>
                                        <p:strVal val="visible"/>
                                      </p:to>
                                    </p:set>
                                    <p:anim calcmode="lin" valueType="num">
                                      <p:cBhvr>
                                        <p:cTn id="21" dur="500" fill="hold"/>
                                        <p:tgtEl>
                                          <p:spTgt spid="32773">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32773">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3277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32774">
                                            <p:txEl>
                                              <p:pRg st="0" end="0"/>
                                            </p:txEl>
                                          </p:spTgt>
                                        </p:tgtEl>
                                        <p:attrNameLst>
                                          <p:attrName>style.visibility</p:attrName>
                                        </p:attrNameLst>
                                      </p:cBhvr>
                                      <p:to>
                                        <p:strVal val="visible"/>
                                      </p:to>
                                    </p:set>
                                    <p:anim calcmode="lin" valueType="num">
                                      <p:cBhvr>
                                        <p:cTn id="28" dur="500" fill="hold"/>
                                        <p:tgtEl>
                                          <p:spTgt spid="32774">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32774">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327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ChangeArrowheads="1"/>
          </p:cNvSpPr>
          <p:nvPr/>
        </p:nvSpPr>
        <p:spPr bwMode="auto">
          <a:xfrm>
            <a:off x="179388" y="188913"/>
            <a:ext cx="2254250" cy="588962"/>
          </a:xfrm>
          <a:prstGeom prst="rect">
            <a:avLst/>
          </a:prstGeom>
          <a:solidFill>
            <a:srgbClr val="FFFF99">
              <a:alpha val="89803"/>
            </a:srgbClr>
          </a:solidFill>
          <a:ln w="9525">
            <a:solidFill>
              <a:srgbClr val="99CC00"/>
            </a:solidFill>
            <a:miter lim="800000"/>
            <a:headEnd/>
            <a:tailEnd/>
          </a:ln>
        </p:spPr>
        <p:txBody>
          <a:bodyPr>
            <a:spAutoFit/>
          </a:bodyPr>
          <a:lstStyle/>
          <a:p>
            <a:r>
              <a:rPr lang="en-US" altLang="zh-CN" sz="3200" b="1">
                <a:solidFill>
                  <a:schemeClr val="tx2"/>
                </a:solidFill>
                <a:latin typeface="Times New Roman" pitchFamily="18" charset="0"/>
              </a:rPr>
              <a:t>Grammar</a:t>
            </a:r>
          </a:p>
        </p:txBody>
      </p:sp>
      <p:sp>
        <p:nvSpPr>
          <p:cNvPr id="31746" name="Rectangle 3"/>
          <p:cNvSpPr>
            <a:spLocks noChangeArrowheads="1"/>
          </p:cNvSpPr>
          <p:nvPr/>
        </p:nvSpPr>
        <p:spPr bwMode="auto">
          <a:xfrm>
            <a:off x="395288" y="2349500"/>
            <a:ext cx="2071687" cy="588963"/>
          </a:xfrm>
          <a:prstGeom prst="rect">
            <a:avLst/>
          </a:prstGeom>
          <a:solidFill>
            <a:srgbClr val="FFFF99">
              <a:alpha val="89803"/>
            </a:srgbClr>
          </a:solidFill>
          <a:ln w="9525">
            <a:solidFill>
              <a:srgbClr val="99CC00"/>
            </a:solidFill>
            <a:miter lim="800000"/>
            <a:headEnd/>
            <a:tailEnd/>
          </a:ln>
        </p:spPr>
        <p:txBody>
          <a:bodyPr>
            <a:spAutoFit/>
          </a:bodyPr>
          <a:lstStyle/>
          <a:p>
            <a:pPr>
              <a:spcBef>
                <a:spcPct val="50000"/>
              </a:spcBef>
            </a:pPr>
            <a:r>
              <a:rPr lang="en-US" altLang="zh-CN" sz="3200" b="1">
                <a:solidFill>
                  <a:schemeClr val="tx2"/>
                </a:solidFill>
                <a:latin typeface="Times New Roman" pitchFamily="18" charset="0"/>
              </a:rPr>
              <a:t>Speaking</a:t>
            </a:r>
          </a:p>
        </p:txBody>
      </p:sp>
      <p:sp>
        <p:nvSpPr>
          <p:cNvPr id="31747" name="Rectangle 4"/>
          <p:cNvSpPr>
            <a:spLocks noChangeArrowheads="1"/>
          </p:cNvSpPr>
          <p:nvPr/>
        </p:nvSpPr>
        <p:spPr bwMode="auto">
          <a:xfrm>
            <a:off x="539750" y="4652963"/>
            <a:ext cx="1800225" cy="588962"/>
          </a:xfrm>
          <a:prstGeom prst="rect">
            <a:avLst/>
          </a:prstGeom>
          <a:solidFill>
            <a:srgbClr val="FFFF99">
              <a:alpha val="89803"/>
            </a:srgbClr>
          </a:solidFill>
          <a:ln w="9525">
            <a:solidFill>
              <a:srgbClr val="99CC00"/>
            </a:solidFill>
            <a:miter lim="800000"/>
            <a:headEnd/>
            <a:tailEnd/>
          </a:ln>
        </p:spPr>
        <p:txBody>
          <a:bodyPr>
            <a:spAutoFit/>
          </a:bodyPr>
          <a:lstStyle/>
          <a:p>
            <a:r>
              <a:rPr lang="en-US" altLang="zh-CN" sz="3200" b="1">
                <a:solidFill>
                  <a:schemeClr val="tx2"/>
                </a:solidFill>
                <a:latin typeface="Times New Roman" pitchFamily="18" charset="0"/>
              </a:rPr>
              <a:t>Writing</a:t>
            </a:r>
          </a:p>
        </p:txBody>
      </p:sp>
      <p:sp>
        <p:nvSpPr>
          <p:cNvPr id="31748" name="Text Box 5"/>
          <p:cNvSpPr txBox="1">
            <a:spLocks noChangeArrowheads="1"/>
          </p:cNvSpPr>
          <p:nvPr/>
        </p:nvSpPr>
        <p:spPr bwMode="auto">
          <a:xfrm>
            <a:off x="36513" y="909638"/>
            <a:ext cx="9072562" cy="1158875"/>
          </a:xfrm>
          <a:prstGeom prst="rect">
            <a:avLst/>
          </a:prstGeom>
          <a:noFill/>
          <a:ln w="9525">
            <a:noFill/>
            <a:miter lim="800000"/>
            <a:headEnd/>
            <a:tailEnd/>
          </a:ln>
        </p:spPr>
        <p:txBody>
          <a:bodyPr>
            <a:spAutoFit/>
          </a:bodyPr>
          <a:lstStyle/>
          <a:p>
            <a:pPr>
              <a:spcBef>
                <a:spcPct val="50000"/>
              </a:spcBef>
            </a:pPr>
            <a:r>
              <a:rPr lang="en-US" altLang="zh-CN" sz="2800" b="1">
                <a:latin typeface="Times New Roman" pitchFamily="18" charset="0"/>
              </a:rPr>
              <a:t>Learn how to use imperatives to give orders or advice.</a:t>
            </a:r>
          </a:p>
          <a:p>
            <a:pPr>
              <a:spcBef>
                <a:spcPct val="50000"/>
              </a:spcBef>
            </a:pPr>
            <a:r>
              <a:rPr lang="en-US" altLang="zh-CN" sz="2800" b="1">
                <a:latin typeface="Times New Roman" pitchFamily="18" charset="0"/>
              </a:rPr>
              <a:t>Learn how to use exclamations to show strong feelings.</a:t>
            </a:r>
          </a:p>
        </p:txBody>
      </p:sp>
      <p:sp>
        <p:nvSpPr>
          <p:cNvPr id="31749" name="Text Box 6"/>
          <p:cNvSpPr txBox="1">
            <a:spLocks noChangeArrowheads="1"/>
          </p:cNvSpPr>
          <p:nvPr/>
        </p:nvSpPr>
        <p:spPr bwMode="auto">
          <a:xfrm>
            <a:off x="468313" y="3213100"/>
            <a:ext cx="8316912" cy="519113"/>
          </a:xfrm>
          <a:prstGeom prst="rect">
            <a:avLst/>
          </a:prstGeom>
          <a:noFill/>
          <a:ln w="9525">
            <a:noFill/>
            <a:miter lim="800000"/>
            <a:headEnd/>
            <a:tailEnd/>
          </a:ln>
        </p:spPr>
        <p:txBody>
          <a:bodyPr>
            <a:spAutoFit/>
          </a:bodyPr>
          <a:lstStyle/>
          <a:p>
            <a:pPr>
              <a:spcBef>
                <a:spcPct val="50000"/>
              </a:spcBef>
            </a:pPr>
            <a:r>
              <a:rPr lang="en-US" altLang="zh-CN" sz="2800" b="1">
                <a:latin typeface="Times New Roman" pitchFamily="18" charset="0"/>
              </a:rPr>
              <a:t>Learn about the different stress patterns of words.</a:t>
            </a:r>
          </a:p>
        </p:txBody>
      </p:sp>
      <p:sp>
        <p:nvSpPr>
          <p:cNvPr id="31750" name="Text Box 7"/>
          <p:cNvSpPr txBox="1">
            <a:spLocks noChangeArrowheads="1"/>
          </p:cNvSpPr>
          <p:nvPr/>
        </p:nvSpPr>
        <p:spPr bwMode="auto">
          <a:xfrm>
            <a:off x="539750" y="5518150"/>
            <a:ext cx="5975350" cy="519113"/>
          </a:xfrm>
          <a:prstGeom prst="rect">
            <a:avLst/>
          </a:prstGeom>
          <a:noFill/>
          <a:ln w="9525">
            <a:noFill/>
            <a:miter lim="800000"/>
            <a:headEnd/>
            <a:tailEnd/>
          </a:ln>
        </p:spPr>
        <p:txBody>
          <a:bodyPr>
            <a:spAutoFit/>
          </a:bodyPr>
          <a:lstStyle/>
          <a:p>
            <a:pPr>
              <a:spcBef>
                <a:spcPct val="50000"/>
              </a:spcBef>
            </a:pPr>
            <a:r>
              <a:rPr lang="en-US" altLang="zh-CN" sz="2800" b="1">
                <a:latin typeface="Times New Roman" pitchFamily="18" charset="0"/>
              </a:rPr>
              <a:t>Complete a poem about your class.</a:t>
            </a:r>
          </a:p>
        </p:txBody>
      </p:sp>
      <p:sp>
        <p:nvSpPr>
          <p:cNvPr id="31751" name="Text Box 8"/>
          <p:cNvSpPr txBox="1">
            <a:spLocks noChangeArrowheads="1"/>
          </p:cNvSpPr>
          <p:nvPr/>
        </p:nvSpPr>
        <p:spPr bwMode="auto">
          <a:xfrm>
            <a:off x="468313" y="4005263"/>
            <a:ext cx="8316912" cy="519112"/>
          </a:xfrm>
          <a:prstGeom prst="rect">
            <a:avLst/>
          </a:prstGeom>
          <a:noFill/>
          <a:ln w="9525">
            <a:noFill/>
            <a:miter lim="800000"/>
            <a:headEnd/>
            <a:tailEnd/>
          </a:ln>
        </p:spPr>
        <p:txBody>
          <a:bodyPr>
            <a:spAutoFit/>
          </a:bodyPr>
          <a:lstStyle/>
          <a:p>
            <a:pPr>
              <a:spcBef>
                <a:spcPct val="50000"/>
              </a:spcBef>
            </a:pPr>
            <a:r>
              <a:rPr lang="en-US" altLang="zh-CN" sz="2800" b="1">
                <a:latin typeface="Times New Roman" pitchFamily="18" charset="0"/>
              </a:rPr>
              <a:t>Read a poem aloud in a  group.</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4"/>
          <p:cNvPicPr>
            <a:picLocks noChangeAspect="1" noChangeArrowheads="1"/>
          </p:cNvPicPr>
          <p:nvPr/>
        </p:nvPicPr>
        <p:blipFill>
          <a:blip r:embed="rId3"/>
          <a:srcRect/>
          <a:stretch>
            <a:fillRect/>
          </a:stretch>
        </p:blipFill>
        <p:spPr bwMode="auto">
          <a:xfrm>
            <a:off x="0" y="1133475"/>
            <a:ext cx="9150350" cy="5730875"/>
          </a:xfrm>
          <a:prstGeom prst="rect">
            <a:avLst/>
          </a:prstGeom>
          <a:noFill/>
          <a:ln w="9525">
            <a:noFill/>
            <a:miter lim="800000"/>
            <a:headEnd/>
            <a:tailEnd/>
          </a:ln>
        </p:spPr>
      </p:pic>
      <p:sp>
        <p:nvSpPr>
          <p:cNvPr id="33795" name="TextBox 10"/>
          <p:cNvSpPr txBox="1">
            <a:spLocks noChangeArrowheads="1"/>
          </p:cNvSpPr>
          <p:nvPr/>
        </p:nvSpPr>
        <p:spPr bwMode="auto">
          <a:xfrm>
            <a:off x="252413" y="333375"/>
            <a:ext cx="6249987" cy="639763"/>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604A7B"/>
                </a:solidFill>
                <a:effectLst>
                  <a:outerShdw blurRad="38100" dist="38100" dir="2700000" algn="tl">
                    <a:srgbClr val="C0C0C0"/>
                  </a:outerShdw>
                </a:effectLst>
                <a:latin typeface="Cooper Black" pitchFamily="18" charset="0"/>
                <a:ea typeface="+mn-ea"/>
              </a:rPr>
              <a:t>Listen to the poem</a:t>
            </a:r>
            <a:endParaRPr lang="zh-CN" altLang="en-US" sz="3600" b="1">
              <a:solidFill>
                <a:srgbClr val="604A7B"/>
              </a:solidFill>
              <a:effectLst>
                <a:outerShdw blurRad="38100" dist="38100" dir="2700000" algn="tl">
                  <a:srgbClr val="C0C0C0"/>
                </a:outerShdw>
              </a:effectLst>
              <a:latin typeface="Cooper Black" pitchFamily="18" charset="0"/>
              <a:ea typeface="+mn-ea"/>
            </a:endParaRPr>
          </a:p>
        </p:txBody>
      </p:sp>
      <p:pic>
        <p:nvPicPr>
          <p:cNvPr id="33796" name="U7 reading 2.wav">
            <a:hlinkClick r:id="" action="ppaction://media"/>
          </p:cNvPr>
          <p:cNvPicPr>
            <a:picLocks noRot="1" noChangeAspect="1" noChangeArrowheads="1"/>
          </p:cNvPicPr>
          <p:nvPr>
            <a:wavAudioFile r:embed="rId1" name="U7 reading 2.wav"/>
          </p:nvPr>
        </p:nvPicPr>
        <p:blipFill>
          <a:blip r:embed="rId4"/>
          <a:srcRect/>
          <a:stretch>
            <a:fillRect/>
          </a:stretch>
        </p:blipFill>
        <p:spPr bwMode="auto">
          <a:xfrm>
            <a:off x="6643688" y="5715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379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5833" fill="hold"/>
                                        <p:tgtEl>
                                          <p:spTgt spid="33796"/>
                                        </p:tgtEl>
                                      </p:cBhvr>
                                    </p:cmd>
                                  </p:childTnLst>
                                </p:cTn>
                              </p:par>
                            </p:childTnLst>
                          </p:cTn>
                        </p:par>
                      </p:childTnLst>
                    </p:cTn>
                  </p:par>
                </p:childTnLst>
              </p:cTn>
              <p:nextCondLst>
                <p:cond evt="onClick" delay="0">
                  <p:tgtEl>
                    <p:spTgt spid="33796"/>
                  </p:tgtEl>
                </p:cond>
              </p:nextCondLst>
            </p:seq>
            <p:audio>
              <p:cMediaNode>
                <p:cTn id="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3379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2"/>
          <p:cNvPicPr>
            <a:picLocks noChangeAspect="1" noChangeArrowheads="1"/>
          </p:cNvPicPr>
          <p:nvPr/>
        </p:nvPicPr>
        <p:blipFill>
          <a:blip r:embed="rId2"/>
          <a:srcRect/>
          <a:stretch>
            <a:fillRect/>
          </a:stretch>
        </p:blipFill>
        <p:spPr bwMode="auto">
          <a:xfrm>
            <a:off x="2640013" y="3067050"/>
            <a:ext cx="6223000" cy="1773238"/>
          </a:xfrm>
          <a:prstGeom prst="rect">
            <a:avLst/>
          </a:prstGeom>
          <a:noFill/>
          <a:ln w="9525">
            <a:noFill/>
            <a:miter lim="800000"/>
            <a:headEnd/>
            <a:tailEnd/>
          </a:ln>
        </p:spPr>
      </p:pic>
      <p:pic>
        <p:nvPicPr>
          <p:cNvPr id="60418" name="Picture 1"/>
          <p:cNvPicPr>
            <a:picLocks noChangeAspect="1" noChangeArrowheads="1"/>
          </p:cNvPicPr>
          <p:nvPr/>
        </p:nvPicPr>
        <p:blipFill>
          <a:blip r:embed="rId3"/>
          <a:srcRect/>
          <a:stretch>
            <a:fillRect/>
          </a:stretch>
        </p:blipFill>
        <p:spPr bwMode="auto">
          <a:xfrm rot="-1079008">
            <a:off x="608013" y="2185988"/>
            <a:ext cx="1649412" cy="2813050"/>
          </a:xfrm>
          <a:prstGeom prst="rect">
            <a:avLst/>
          </a:prstGeom>
          <a:noFill/>
          <a:ln w="9525">
            <a:noFill/>
            <a:miter lim="800000"/>
            <a:headEnd/>
            <a:tailEnd/>
          </a:ln>
        </p:spPr>
      </p:pic>
      <p:sp>
        <p:nvSpPr>
          <p:cNvPr id="34820" name="流程图: 文档 3"/>
          <p:cNvSpPr>
            <a:spLocks noChangeArrowheads="1"/>
          </p:cNvSpPr>
          <p:nvPr/>
        </p:nvSpPr>
        <p:spPr bwMode="auto">
          <a:xfrm flipH="1" flipV="1">
            <a:off x="3175" y="5000625"/>
            <a:ext cx="9140825" cy="1857375"/>
          </a:xfrm>
          <a:prstGeom prst="flowChartDocument">
            <a:avLst/>
          </a:prstGeom>
          <a:solidFill>
            <a:srgbClr val="FFFFCC"/>
          </a:solidFill>
          <a:ln w="9525">
            <a:noFill/>
            <a:miter lim="800000"/>
            <a:headEnd/>
            <a:tailEnd/>
          </a:ln>
          <a:effectLst>
            <a:outerShdw dist="38100" dir="16200000" algn="ctr" rotWithShape="0">
              <a:srgbClr val="000000">
                <a:alpha val="31000"/>
              </a:srgbClr>
            </a:outerShdw>
          </a:effectLst>
        </p:spPr>
        <p:txBody>
          <a:bodyPr anchor="ctr"/>
          <a:lstStyle/>
          <a:p>
            <a:pPr algn="ctr" fontAlgn="auto">
              <a:spcBef>
                <a:spcPts val="0"/>
              </a:spcBef>
              <a:spcAft>
                <a:spcPts val="0"/>
              </a:spcAft>
              <a:defRPr/>
            </a:pPr>
            <a:endParaRPr lang="zh-CN" altLang="en-US">
              <a:solidFill>
                <a:srgbClr val="FFFFFF"/>
              </a:solidFill>
              <a:latin typeface="Times New Roman" pitchFamily="18" charset="0"/>
              <a:ea typeface="+mn-ea"/>
            </a:endParaRPr>
          </a:p>
        </p:txBody>
      </p:sp>
      <p:pic>
        <p:nvPicPr>
          <p:cNvPr id="60420" name="图片 1" descr="002.gif"/>
          <p:cNvPicPr>
            <a:picLocks noChangeAspect="1" noChangeArrowheads="1"/>
          </p:cNvPicPr>
          <p:nvPr/>
        </p:nvPicPr>
        <p:blipFill>
          <a:blip r:embed="rId4"/>
          <a:srcRect/>
          <a:stretch>
            <a:fillRect/>
          </a:stretch>
        </p:blipFill>
        <p:spPr bwMode="auto">
          <a:xfrm>
            <a:off x="6572250" y="4495800"/>
            <a:ext cx="2170113" cy="2362200"/>
          </a:xfrm>
          <a:prstGeom prst="rect">
            <a:avLst/>
          </a:prstGeom>
          <a:noFill/>
          <a:ln w="9525">
            <a:noFill/>
            <a:miter lim="800000"/>
            <a:headEnd/>
            <a:tailEnd/>
          </a:ln>
        </p:spPr>
      </p:pic>
      <p:sp>
        <p:nvSpPr>
          <p:cNvPr id="60421" name="TextBox 2"/>
          <p:cNvSpPr txBox="1">
            <a:spLocks noChangeArrowheads="1"/>
          </p:cNvSpPr>
          <p:nvPr/>
        </p:nvSpPr>
        <p:spPr bwMode="auto">
          <a:xfrm>
            <a:off x="1547813" y="1071563"/>
            <a:ext cx="6596062" cy="1431925"/>
          </a:xfrm>
          <a:prstGeom prst="rect">
            <a:avLst/>
          </a:prstGeom>
          <a:noFill/>
          <a:ln w="9525">
            <a:noFill/>
            <a:miter lim="800000"/>
            <a:headEnd/>
            <a:tailEnd/>
          </a:ln>
        </p:spPr>
        <p:txBody>
          <a:bodyPr>
            <a:spAutoFit/>
          </a:bodyPr>
          <a:lstStyle/>
          <a:p>
            <a:pPr algn="ctr"/>
            <a:r>
              <a:rPr lang="en-US" altLang="zh-CN" sz="4400" b="1">
                <a:solidFill>
                  <a:srgbClr val="604A7B"/>
                </a:solidFill>
                <a:latin typeface="Times New Roman" pitchFamily="18" charset="0"/>
              </a:rPr>
              <a:t>Are the two poems for ordinary or great people?</a:t>
            </a:r>
            <a:endParaRPr lang="zh-CN" altLang="en-US" sz="4400" b="1">
              <a:solidFill>
                <a:srgbClr val="604A7B"/>
              </a:solidFill>
              <a:latin typeface="Times New Roman" pitchFamily="18" charset="0"/>
            </a:endParaRPr>
          </a:p>
        </p:txBody>
      </p:sp>
      <p:sp>
        <p:nvSpPr>
          <p:cNvPr id="34823" name="TextBox 4"/>
          <p:cNvSpPr txBox="1">
            <a:spLocks noChangeArrowheads="1"/>
          </p:cNvSpPr>
          <p:nvPr/>
        </p:nvSpPr>
        <p:spPr bwMode="auto">
          <a:xfrm>
            <a:off x="395288" y="5518150"/>
            <a:ext cx="6732587" cy="579438"/>
          </a:xfrm>
          <a:prstGeom prst="rect">
            <a:avLst/>
          </a:prstGeom>
          <a:noFill/>
          <a:ln w="9525">
            <a:noFill/>
            <a:miter lim="800000"/>
            <a:headEnd/>
            <a:tailEnd/>
          </a:ln>
        </p:spPr>
        <p:txBody>
          <a:bodyPr>
            <a:spAutoFit/>
          </a:bodyPr>
          <a:lstStyle/>
          <a:p>
            <a:r>
              <a:rPr lang="en-US" altLang="zh-CN" sz="3200" b="1">
                <a:latin typeface="Times New Roman" pitchFamily="18" charset="0"/>
              </a:rPr>
              <a:t>*ordinary: common, everyday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823"/>
                                        </p:tgtEl>
                                        <p:attrNameLst>
                                          <p:attrName>style.visibility</p:attrName>
                                        </p:attrNameLst>
                                      </p:cBhvr>
                                      <p:to>
                                        <p:strVal val="visible"/>
                                      </p:to>
                                    </p:set>
                                    <p:animEffect transition="in" filter="fade">
                                      <p:cBhvr>
                                        <p:cTn id="7" dur="1000"/>
                                        <p:tgtEl>
                                          <p:spTgt spid="34823"/>
                                        </p:tgtEl>
                                      </p:cBhvr>
                                    </p:animEffect>
                                    <p:anim calcmode="lin" valueType="num">
                                      <p:cBhvr>
                                        <p:cTn id="8" dur="1000" fill="hold"/>
                                        <p:tgtEl>
                                          <p:spTgt spid="34823"/>
                                        </p:tgtEl>
                                        <p:attrNameLst>
                                          <p:attrName>ppt_x</p:attrName>
                                        </p:attrNameLst>
                                      </p:cBhvr>
                                      <p:tavLst>
                                        <p:tav tm="0">
                                          <p:val>
                                            <p:strVal val="#ppt_x"/>
                                          </p:val>
                                        </p:tav>
                                        <p:tav tm="100000">
                                          <p:val>
                                            <p:strVal val="#ppt_x"/>
                                          </p:val>
                                        </p:tav>
                                      </p:tavLst>
                                    </p:anim>
                                    <p:anim calcmode="lin" valueType="num">
                                      <p:cBhvr>
                                        <p:cTn id="9" dur="1000" fill="hold"/>
                                        <p:tgtEl>
                                          <p:spTgt spid="348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3"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a:xfrm>
            <a:off x="468313" y="1125538"/>
            <a:ext cx="7793037" cy="885825"/>
          </a:xfrm>
        </p:spPr>
        <p:txBody>
          <a:bodyPr/>
          <a:lstStyle/>
          <a:p>
            <a:pPr eaLnBrk="1" hangingPunct="1"/>
            <a:r>
              <a:rPr lang="en-US" altLang="zh-CN" sz="4000" b="1" smtClean="0"/>
              <a:t>Strategies </a:t>
            </a:r>
            <a:r>
              <a:rPr lang="en-US" altLang="zh-CN" sz="3200" b="1" smtClean="0"/>
              <a:t>['strætɪdʒɪ]</a:t>
            </a:r>
            <a:r>
              <a:rPr lang="zh-CN" altLang="en-US" sz="3200" b="1" smtClean="0"/>
              <a:t>  n.策略，战略</a:t>
            </a:r>
            <a:endParaRPr lang="en-US" sz="3200" b="1" smtClean="0"/>
          </a:p>
        </p:txBody>
      </p:sp>
      <p:sp>
        <p:nvSpPr>
          <p:cNvPr id="61442" name="Rectangle 3"/>
          <p:cNvSpPr>
            <a:spLocks noGrp="1" noChangeArrowheads="1"/>
          </p:cNvSpPr>
          <p:nvPr>
            <p:ph type="body" idx="1"/>
          </p:nvPr>
        </p:nvSpPr>
        <p:spPr>
          <a:xfrm>
            <a:off x="1187450" y="2781300"/>
            <a:ext cx="7772400" cy="2635250"/>
          </a:xfrm>
        </p:spPr>
        <p:txBody>
          <a:bodyPr/>
          <a:lstStyle/>
          <a:p>
            <a:pPr algn="ctr" eaLnBrk="1" hangingPunct="1">
              <a:buFontTx/>
              <a:buNone/>
            </a:pPr>
            <a:r>
              <a:rPr lang="en-US" altLang="zh-CN" sz="2800" b="1" smtClean="0">
                <a:solidFill>
                  <a:schemeClr val="tx2"/>
                </a:solidFill>
              </a:rPr>
              <a:t>Rhymes in poems</a:t>
            </a:r>
          </a:p>
          <a:p>
            <a:pPr eaLnBrk="1" hangingPunct="1">
              <a:buFontTx/>
              <a:buNone/>
            </a:pPr>
            <a:r>
              <a:rPr lang="en-US" altLang="zh-CN" sz="2800" b="1" smtClean="0"/>
              <a:t>Day and play both end in /ei/. We say </a:t>
            </a:r>
          </a:p>
          <a:p>
            <a:pPr eaLnBrk="1" hangingPunct="1">
              <a:buFontTx/>
              <a:buNone/>
            </a:pPr>
            <a:r>
              <a:rPr lang="en-US" altLang="zh-CN" sz="2800" b="1" smtClean="0"/>
              <a:t>that they rhyme. Site and kite both end in </a:t>
            </a:r>
          </a:p>
          <a:p>
            <a:pPr eaLnBrk="1" hangingPunct="1">
              <a:buFontTx/>
              <a:buNone/>
            </a:pPr>
            <a:r>
              <a:rPr lang="en-US" altLang="zh-CN" sz="2800" b="1" smtClean="0"/>
              <a:t>/ait/. They rhyme too. Rhymes often </a:t>
            </a:r>
          </a:p>
          <a:p>
            <a:pPr eaLnBrk="1" hangingPunct="1">
              <a:buFontTx/>
              <a:buNone/>
            </a:pPr>
            <a:r>
              <a:rPr lang="en-US" altLang="zh-CN" sz="2800" b="1" smtClean="0"/>
              <a:t>appear in poems.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 Box 2"/>
          <p:cNvSpPr txBox="1">
            <a:spLocks noChangeArrowheads="1"/>
          </p:cNvSpPr>
          <p:nvPr/>
        </p:nvSpPr>
        <p:spPr bwMode="auto">
          <a:xfrm>
            <a:off x="2411413" y="0"/>
            <a:ext cx="3816350" cy="762000"/>
          </a:xfrm>
          <a:prstGeom prst="rect">
            <a:avLst/>
          </a:prstGeom>
          <a:noFill/>
          <a:ln w="9525">
            <a:noFill/>
            <a:miter lim="800000"/>
            <a:headEnd/>
            <a:tailEnd/>
          </a:ln>
        </p:spPr>
        <p:txBody>
          <a:bodyPr anchor="ctr"/>
          <a:lstStyle/>
          <a:p>
            <a:pPr algn="ctr"/>
            <a:r>
              <a:rPr lang="zh-CN" altLang="en-US" sz="3400">
                <a:solidFill>
                  <a:srgbClr val="FF0000"/>
                </a:solidFill>
              </a:rPr>
              <a:t>D Comprehension</a:t>
            </a:r>
          </a:p>
        </p:txBody>
      </p:sp>
      <p:sp>
        <p:nvSpPr>
          <p:cNvPr id="62466" name="Rectangle 3"/>
          <p:cNvSpPr>
            <a:spLocks noGrp="1" noChangeArrowheads="1"/>
          </p:cNvSpPr>
          <p:nvPr>
            <p:ph type="body" idx="1"/>
          </p:nvPr>
        </p:nvSpPr>
        <p:spPr>
          <a:xfrm>
            <a:off x="520700" y="692150"/>
            <a:ext cx="8372475" cy="1241425"/>
          </a:xfrm>
        </p:spPr>
        <p:txBody>
          <a:bodyPr>
            <a:spAutoFit/>
          </a:bodyPr>
          <a:lstStyle/>
          <a:p>
            <a:pPr marL="0" indent="0" eaLnBrk="1" hangingPunct="1">
              <a:lnSpc>
                <a:spcPct val="90000"/>
              </a:lnSpc>
              <a:spcBef>
                <a:spcPct val="0"/>
              </a:spcBef>
              <a:buFontTx/>
              <a:buNone/>
            </a:pPr>
            <a:r>
              <a:rPr lang="zh-CN" altLang="en-US" sz="2800" b="1" smtClean="0">
                <a:solidFill>
                  <a:srgbClr val="0066FF"/>
                </a:solidFill>
              </a:rPr>
              <a:t>D1 David and Ann are discussing the two poems. Complete </a:t>
            </a:r>
            <a:r>
              <a:rPr lang="en-US" altLang="zh-CN" sz="2800" b="1" smtClean="0">
                <a:solidFill>
                  <a:srgbClr val="0066FF"/>
                </a:solidFill>
              </a:rPr>
              <a:t>their conversation with the information from the poems on page 89.</a:t>
            </a:r>
            <a:endParaRPr lang="zh-CN" altLang="en-US" sz="2800" b="1" smtClean="0">
              <a:solidFill>
                <a:srgbClr val="0066FF"/>
              </a:solidFill>
            </a:endParaRPr>
          </a:p>
        </p:txBody>
      </p:sp>
      <p:pic>
        <p:nvPicPr>
          <p:cNvPr id="62467" name="Picture 4" descr="QQ截图20130131105842"/>
          <p:cNvPicPr>
            <a:picLocks noChangeAspect="1" noChangeArrowheads="1"/>
          </p:cNvPicPr>
          <p:nvPr/>
        </p:nvPicPr>
        <p:blipFill>
          <a:blip r:embed="rId2"/>
          <a:srcRect/>
          <a:stretch>
            <a:fillRect/>
          </a:stretch>
        </p:blipFill>
        <p:spPr bwMode="auto">
          <a:xfrm>
            <a:off x="1508125" y="2133600"/>
            <a:ext cx="6016625" cy="3736975"/>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15"/>
          <p:cNvPicPr>
            <a:picLocks noChangeAspect="1" noChangeArrowheads="1"/>
          </p:cNvPicPr>
          <p:nvPr/>
        </p:nvPicPr>
        <p:blipFill>
          <a:blip r:embed="rId2"/>
          <a:srcRect/>
          <a:stretch>
            <a:fillRect/>
          </a:stretch>
        </p:blipFill>
        <p:spPr bwMode="auto">
          <a:xfrm>
            <a:off x="0" y="1552575"/>
            <a:ext cx="9144000" cy="5305425"/>
          </a:xfrm>
          <a:prstGeom prst="rect">
            <a:avLst/>
          </a:prstGeom>
          <a:noFill/>
          <a:ln w="9525">
            <a:noFill/>
            <a:miter lim="800000"/>
            <a:headEnd/>
            <a:tailEnd/>
          </a:ln>
        </p:spPr>
      </p:pic>
      <p:sp>
        <p:nvSpPr>
          <p:cNvPr id="63490" name="TextBox 2"/>
          <p:cNvSpPr txBox="1">
            <a:spLocks noChangeArrowheads="1"/>
          </p:cNvSpPr>
          <p:nvPr/>
        </p:nvSpPr>
        <p:spPr bwMode="auto">
          <a:xfrm>
            <a:off x="250825" y="692150"/>
            <a:ext cx="8893175" cy="822325"/>
          </a:xfrm>
          <a:prstGeom prst="rect">
            <a:avLst/>
          </a:prstGeom>
          <a:noFill/>
          <a:ln w="9525">
            <a:noFill/>
            <a:miter lim="800000"/>
            <a:headEnd/>
            <a:tailEnd/>
          </a:ln>
        </p:spPr>
        <p:txBody>
          <a:bodyPr>
            <a:spAutoFit/>
          </a:bodyPr>
          <a:lstStyle/>
          <a:p>
            <a:r>
              <a:rPr lang="en-US" altLang="zh-CN" sz="2400" b="1" i="1">
                <a:solidFill>
                  <a:srgbClr val="008000"/>
                </a:solidFill>
                <a:latin typeface="Times New Roman" pitchFamily="18" charset="0"/>
              </a:rPr>
              <a:t>D1  David and Ann are discussing the two poems. Complete their conversation with the information from the poems on page 89.</a:t>
            </a:r>
          </a:p>
        </p:txBody>
      </p:sp>
      <p:sp>
        <p:nvSpPr>
          <p:cNvPr id="37892" name="TextBox 3"/>
          <p:cNvSpPr txBox="1">
            <a:spLocks noChangeArrowheads="1"/>
          </p:cNvSpPr>
          <p:nvPr/>
        </p:nvSpPr>
        <p:spPr bwMode="auto">
          <a:xfrm>
            <a:off x="2071688" y="115888"/>
            <a:ext cx="7072312" cy="639762"/>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604A7B"/>
                </a:solidFill>
                <a:effectLst>
                  <a:outerShdw blurRad="38100" dist="38100" dir="2700000" algn="tl">
                    <a:srgbClr val="C0C0C0"/>
                  </a:outerShdw>
                </a:effectLst>
                <a:latin typeface="Times New Roman" pitchFamily="18" charset="0"/>
                <a:ea typeface="+mn-ea"/>
              </a:rPr>
              <a:t>D comprehension</a:t>
            </a:r>
          </a:p>
        </p:txBody>
      </p:sp>
      <p:sp>
        <p:nvSpPr>
          <p:cNvPr id="37893" name="矩形 4"/>
          <p:cNvSpPr>
            <a:spLocks noChangeArrowheads="1"/>
          </p:cNvSpPr>
          <p:nvPr/>
        </p:nvSpPr>
        <p:spPr bwMode="auto">
          <a:xfrm>
            <a:off x="2195513" y="1916113"/>
            <a:ext cx="1435100" cy="579437"/>
          </a:xfrm>
          <a:prstGeom prst="rect">
            <a:avLst/>
          </a:prstGeom>
          <a:noFill/>
          <a:ln w="9525">
            <a:noFill/>
            <a:miter lim="800000"/>
            <a:headEnd/>
            <a:tailEnd/>
          </a:ln>
        </p:spPr>
        <p:txBody>
          <a:bodyPr wrap="none">
            <a:spAutoFit/>
          </a:bodyPr>
          <a:lstStyle/>
          <a:p>
            <a:r>
              <a:rPr lang="en-US" altLang="zh-CN" sz="3200" b="1">
                <a:solidFill>
                  <a:srgbClr val="C00000"/>
                </a:solidFill>
                <a:latin typeface="Times New Roman" pitchFamily="18" charset="0"/>
              </a:rPr>
              <a:t>his dad</a:t>
            </a:r>
          </a:p>
        </p:txBody>
      </p:sp>
      <p:sp>
        <p:nvSpPr>
          <p:cNvPr id="37894" name="矩形 5"/>
          <p:cNvSpPr>
            <a:spLocks noChangeArrowheads="1"/>
          </p:cNvSpPr>
          <p:nvPr/>
        </p:nvSpPr>
        <p:spPr bwMode="auto">
          <a:xfrm>
            <a:off x="2195513" y="3068638"/>
            <a:ext cx="2201862" cy="579437"/>
          </a:xfrm>
          <a:prstGeom prst="rect">
            <a:avLst/>
          </a:prstGeom>
          <a:noFill/>
          <a:ln w="9525">
            <a:noFill/>
            <a:miter lim="800000"/>
            <a:headEnd/>
            <a:tailEnd/>
          </a:ln>
        </p:spPr>
        <p:txBody>
          <a:bodyPr wrap="none">
            <a:spAutoFit/>
          </a:bodyPr>
          <a:lstStyle/>
          <a:p>
            <a:r>
              <a:rPr lang="en-US" altLang="zh-CN" sz="3200" b="1">
                <a:solidFill>
                  <a:srgbClr val="C00000"/>
                </a:solidFill>
                <a:latin typeface="Times New Roman" pitchFamily="18" charset="0"/>
              </a:rPr>
              <a:t>boring man</a:t>
            </a:r>
          </a:p>
        </p:txBody>
      </p:sp>
      <p:sp>
        <p:nvSpPr>
          <p:cNvPr id="37895" name="矩形 6"/>
          <p:cNvSpPr>
            <a:spLocks noChangeArrowheads="1"/>
          </p:cNvSpPr>
          <p:nvPr/>
        </p:nvSpPr>
        <p:spPr bwMode="auto">
          <a:xfrm>
            <a:off x="4716463" y="3500438"/>
            <a:ext cx="2225675" cy="579437"/>
          </a:xfrm>
          <a:prstGeom prst="rect">
            <a:avLst/>
          </a:prstGeom>
          <a:noFill/>
          <a:ln w="9525">
            <a:noFill/>
            <a:miter lim="800000"/>
            <a:headEnd/>
            <a:tailEnd/>
          </a:ln>
        </p:spPr>
        <p:txBody>
          <a:bodyPr wrap="none">
            <a:spAutoFit/>
          </a:bodyPr>
          <a:lstStyle/>
          <a:p>
            <a:r>
              <a:rPr lang="en-US" altLang="zh-CN" sz="3200" b="1">
                <a:solidFill>
                  <a:srgbClr val="C00000"/>
                </a:solidFill>
                <a:latin typeface="Times New Roman" pitchFamily="18" charset="0"/>
              </a:rPr>
              <a:t>a superman</a:t>
            </a:r>
          </a:p>
        </p:txBody>
      </p:sp>
      <p:sp>
        <p:nvSpPr>
          <p:cNvPr id="37896" name="矩形 7"/>
          <p:cNvSpPr>
            <a:spLocks noChangeArrowheads="1"/>
          </p:cNvSpPr>
          <p:nvPr/>
        </p:nvSpPr>
        <p:spPr bwMode="auto">
          <a:xfrm>
            <a:off x="4716463" y="5084763"/>
            <a:ext cx="1085850" cy="579437"/>
          </a:xfrm>
          <a:prstGeom prst="rect">
            <a:avLst/>
          </a:prstGeom>
          <a:noFill/>
          <a:ln w="9525">
            <a:noFill/>
            <a:miter lim="800000"/>
            <a:headEnd/>
            <a:tailEnd/>
          </a:ln>
        </p:spPr>
        <p:txBody>
          <a:bodyPr wrap="none">
            <a:spAutoFit/>
          </a:bodyPr>
          <a:lstStyle/>
          <a:p>
            <a:r>
              <a:rPr lang="en-US" altLang="zh-CN" sz="3200" b="1">
                <a:solidFill>
                  <a:srgbClr val="C00000"/>
                </a:solidFill>
                <a:latin typeface="Times New Roman" pitchFamily="18" charset="0"/>
              </a:rPr>
              <a:t>smile</a:t>
            </a:r>
          </a:p>
        </p:txBody>
      </p:sp>
      <p:sp>
        <p:nvSpPr>
          <p:cNvPr id="37897" name="矩形 8"/>
          <p:cNvSpPr>
            <a:spLocks noChangeArrowheads="1"/>
          </p:cNvSpPr>
          <p:nvPr/>
        </p:nvSpPr>
        <p:spPr bwMode="auto">
          <a:xfrm>
            <a:off x="6084888" y="5445125"/>
            <a:ext cx="1085850" cy="579438"/>
          </a:xfrm>
          <a:prstGeom prst="rect">
            <a:avLst/>
          </a:prstGeom>
          <a:noFill/>
          <a:ln w="9525">
            <a:noFill/>
            <a:miter lim="800000"/>
            <a:headEnd/>
            <a:tailEnd/>
          </a:ln>
        </p:spPr>
        <p:txBody>
          <a:bodyPr wrap="none">
            <a:spAutoFit/>
          </a:bodyPr>
          <a:lstStyle/>
          <a:p>
            <a:r>
              <a:rPr lang="en-US" altLang="zh-CN" sz="3200" b="1">
                <a:solidFill>
                  <a:srgbClr val="C00000"/>
                </a:solidFill>
                <a:latin typeface="Times New Roman" pitchFamily="18" charset="0"/>
              </a:rPr>
              <a:t>smile</a:t>
            </a:r>
          </a:p>
        </p:txBody>
      </p:sp>
      <p:sp>
        <p:nvSpPr>
          <p:cNvPr id="37898" name="矩形 9"/>
          <p:cNvSpPr>
            <a:spLocks noChangeArrowheads="1"/>
          </p:cNvSpPr>
          <p:nvPr/>
        </p:nvSpPr>
        <p:spPr bwMode="auto">
          <a:xfrm>
            <a:off x="3276600" y="5949950"/>
            <a:ext cx="4371975" cy="579438"/>
          </a:xfrm>
          <a:prstGeom prst="rect">
            <a:avLst/>
          </a:prstGeom>
          <a:noFill/>
          <a:ln w="9525">
            <a:noFill/>
            <a:miter lim="800000"/>
            <a:headEnd/>
            <a:tailEnd/>
          </a:ln>
        </p:spPr>
        <p:txBody>
          <a:bodyPr wrap="none">
            <a:spAutoFit/>
          </a:bodyPr>
          <a:lstStyle/>
          <a:p>
            <a:r>
              <a:rPr lang="en-US" altLang="zh-CN" sz="3200" b="1">
                <a:solidFill>
                  <a:srgbClr val="C00000"/>
                </a:solidFill>
                <a:latin typeface="Times New Roman" pitchFamily="18" charset="0"/>
              </a:rPr>
              <a:t>the old newspaper seller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3"/>
                                        </p:tgtEl>
                                        <p:attrNameLst>
                                          <p:attrName>style.visibility</p:attrName>
                                        </p:attrNameLst>
                                      </p:cBhvr>
                                      <p:to>
                                        <p:strVal val="visible"/>
                                      </p:to>
                                    </p:set>
                                    <p:animEffect transition="in" filter="blinds(horizontal)">
                                      <p:cBhvr>
                                        <p:cTn id="7" dur="500"/>
                                        <p:tgtEl>
                                          <p:spTgt spid="3789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894"/>
                                        </p:tgtEl>
                                        <p:attrNameLst>
                                          <p:attrName>style.visibility</p:attrName>
                                        </p:attrNameLst>
                                      </p:cBhvr>
                                      <p:to>
                                        <p:strVal val="visible"/>
                                      </p:to>
                                    </p:set>
                                    <p:animEffect transition="in" filter="blinds(horizontal)">
                                      <p:cBhvr>
                                        <p:cTn id="12" dur="500"/>
                                        <p:tgtEl>
                                          <p:spTgt spid="3789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7895"/>
                                        </p:tgtEl>
                                        <p:attrNameLst>
                                          <p:attrName>style.visibility</p:attrName>
                                        </p:attrNameLst>
                                      </p:cBhvr>
                                      <p:to>
                                        <p:strVal val="visible"/>
                                      </p:to>
                                    </p:set>
                                    <p:animEffect transition="in" filter="blinds(horizontal)">
                                      <p:cBhvr>
                                        <p:cTn id="17" dur="500"/>
                                        <p:tgtEl>
                                          <p:spTgt spid="3789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7896"/>
                                        </p:tgtEl>
                                        <p:attrNameLst>
                                          <p:attrName>style.visibility</p:attrName>
                                        </p:attrNameLst>
                                      </p:cBhvr>
                                      <p:to>
                                        <p:strVal val="visible"/>
                                      </p:to>
                                    </p:set>
                                    <p:animEffect transition="in" filter="blinds(horizontal)">
                                      <p:cBhvr>
                                        <p:cTn id="22" dur="500"/>
                                        <p:tgtEl>
                                          <p:spTgt spid="3789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7897"/>
                                        </p:tgtEl>
                                        <p:attrNameLst>
                                          <p:attrName>style.visibility</p:attrName>
                                        </p:attrNameLst>
                                      </p:cBhvr>
                                      <p:to>
                                        <p:strVal val="visible"/>
                                      </p:to>
                                    </p:set>
                                    <p:animEffect transition="in" filter="blinds(horizontal)">
                                      <p:cBhvr>
                                        <p:cTn id="27" dur="500"/>
                                        <p:tgtEl>
                                          <p:spTgt spid="3789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7898"/>
                                        </p:tgtEl>
                                        <p:attrNameLst>
                                          <p:attrName>style.visibility</p:attrName>
                                        </p:attrNameLst>
                                      </p:cBhvr>
                                      <p:to>
                                        <p:strVal val="visible"/>
                                      </p:to>
                                    </p:set>
                                    <p:animEffect transition="in" filter="blinds(horizontal)">
                                      <p:cBhvr>
                                        <p:cTn id="32" dur="500"/>
                                        <p:tgtEl>
                                          <p:spTgt spid="37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autoUpdateAnimBg="0"/>
      <p:bldP spid="37894" grpId="0" autoUpdateAnimBg="0"/>
      <p:bldP spid="37895" grpId="0" autoUpdateAnimBg="0"/>
      <p:bldP spid="37896" grpId="0" autoUpdateAnimBg="0"/>
      <p:bldP spid="37897" grpId="0" autoUpdateAnimBg="0"/>
      <p:bldP spid="37898"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ext Box 2"/>
          <p:cNvSpPr txBox="1">
            <a:spLocks noChangeArrowheads="1"/>
          </p:cNvSpPr>
          <p:nvPr/>
        </p:nvSpPr>
        <p:spPr bwMode="auto">
          <a:xfrm>
            <a:off x="0" y="549275"/>
            <a:ext cx="8964613" cy="1066800"/>
          </a:xfrm>
          <a:prstGeom prst="rect">
            <a:avLst/>
          </a:prstGeom>
          <a:noFill/>
          <a:ln w="9525">
            <a:noFill/>
            <a:miter lim="800000"/>
            <a:headEnd/>
            <a:tailEnd/>
          </a:ln>
        </p:spPr>
        <p:txBody>
          <a:bodyPr>
            <a:spAutoFit/>
          </a:bodyPr>
          <a:lstStyle/>
          <a:p>
            <a:r>
              <a:rPr lang="zh-CN" altLang="en-US" sz="3200" b="1" i="1">
                <a:solidFill>
                  <a:srgbClr val="008000"/>
                </a:solidFill>
                <a:latin typeface="Times New Roman" pitchFamily="18" charset="0"/>
              </a:rPr>
              <a:t>D2  </a:t>
            </a:r>
            <a:r>
              <a:rPr lang="en-US" altLang="zh-CN" sz="3200" b="1" i="1">
                <a:solidFill>
                  <a:srgbClr val="008000"/>
                </a:solidFill>
                <a:latin typeface="Times New Roman" pitchFamily="18" charset="0"/>
              </a:rPr>
              <a:t>Complete the following summaries of the poems. Write one word in each blank.</a:t>
            </a:r>
            <a:endParaRPr lang="en-US" altLang="zh-CN" sz="3200" b="1" i="1">
              <a:solidFill>
                <a:srgbClr val="008000"/>
              </a:solidFill>
              <a:latin typeface="Times New Roman" pitchFamily="18" charset="0"/>
              <a:cs typeface="Times New Roman" pitchFamily="18" charset="0"/>
            </a:endParaRPr>
          </a:p>
        </p:txBody>
      </p:sp>
      <p:sp>
        <p:nvSpPr>
          <p:cNvPr id="64514" name="Text Box 3"/>
          <p:cNvSpPr txBox="1">
            <a:spLocks noChangeArrowheads="1"/>
          </p:cNvSpPr>
          <p:nvPr/>
        </p:nvSpPr>
        <p:spPr bwMode="auto">
          <a:xfrm>
            <a:off x="0" y="1812925"/>
            <a:ext cx="9001125" cy="5041900"/>
          </a:xfrm>
          <a:prstGeom prst="rect">
            <a:avLst/>
          </a:prstGeom>
          <a:solidFill>
            <a:schemeClr val="bg1"/>
          </a:solidFill>
          <a:ln w="76200" cmpd="tri">
            <a:solidFill>
              <a:srgbClr val="FF0000"/>
            </a:solidFill>
            <a:miter lim="800000"/>
            <a:headEnd/>
            <a:tailEnd/>
          </a:ln>
        </p:spPr>
        <p:txBody>
          <a:bodyPr>
            <a:spAutoFit/>
          </a:bodyPr>
          <a:lstStyle/>
          <a:p>
            <a:r>
              <a:rPr lang="zh-CN" altLang="en-US" sz="3200" b="1">
                <a:latin typeface="Times New Roman" pitchFamily="18" charset="0"/>
              </a:rPr>
              <a:t>My dad</a:t>
            </a:r>
          </a:p>
          <a:p>
            <a:pPr>
              <a:buFont typeface="Arial" charset="0"/>
              <a:buChar char="•"/>
            </a:pPr>
            <a:r>
              <a:rPr lang="zh-CN" altLang="en-US" sz="3200" b="1">
                <a:latin typeface="Times New Roman" pitchFamily="18" charset="0"/>
              </a:rPr>
              <a:t>How many verses does this poem have?_____.</a:t>
            </a:r>
          </a:p>
          <a:p>
            <a:pPr>
              <a:buFont typeface="Arial" charset="0"/>
              <a:buChar char="•"/>
            </a:pPr>
            <a:r>
              <a:rPr lang="zh-CN" altLang="en-US" sz="3200" b="1">
                <a:latin typeface="Times New Roman" pitchFamily="18" charset="0"/>
              </a:rPr>
              <a:t>What is it about?</a:t>
            </a:r>
          </a:p>
          <a:p>
            <a:r>
              <a:rPr lang="zh-CN" altLang="en-US" sz="3200" b="1">
                <a:latin typeface="Times New Roman" pitchFamily="18" charset="0"/>
              </a:rPr>
              <a:t>  Verse1: The writer says that at ____ his father </a:t>
            </a:r>
          </a:p>
          <a:p>
            <a:r>
              <a:rPr lang="zh-CN" altLang="en-US" sz="3200" b="1">
                <a:latin typeface="Times New Roman" pitchFamily="18" charset="0"/>
              </a:rPr>
              <a:t>                is  _______because he does the same </a:t>
            </a:r>
          </a:p>
          <a:p>
            <a:r>
              <a:rPr lang="zh-CN" altLang="en-US" sz="3200" b="1">
                <a:latin typeface="Times New Roman" pitchFamily="18" charset="0"/>
              </a:rPr>
              <a:t>               things every evening.</a:t>
            </a:r>
          </a:p>
          <a:p>
            <a:r>
              <a:rPr lang="zh-CN" altLang="en-US" sz="3200" b="1">
                <a:latin typeface="Times New Roman" pitchFamily="18" charset="0"/>
              </a:rPr>
              <a:t>  Verse2: The Writer sees his father at _____, </a:t>
            </a:r>
          </a:p>
          <a:p>
            <a:r>
              <a:rPr lang="zh-CN" altLang="en-US" sz="3200" b="1">
                <a:latin typeface="Times New Roman" pitchFamily="18" charset="0"/>
              </a:rPr>
              <a:t>              high in the air, and now he thinks that </a:t>
            </a:r>
          </a:p>
          <a:p>
            <a:r>
              <a:rPr lang="zh-CN" altLang="en-US" sz="3200" b="1">
                <a:latin typeface="Times New Roman" pitchFamily="18" charset="0"/>
              </a:rPr>
              <a:t>              his dad is a __________.</a:t>
            </a:r>
          </a:p>
          <a:p>
            <a:pPr>
              <a:buFont typeface="Arial" charset="0"/>
              <a:buChar char="•"/>
            </a:pPr>
            <a:r>
              <a:rPr lang="zh-CN" altLang="en-US" sz="3200" b="1">
                <a:latin typeface="Times New Roman" pitchFamily="18" charset="0"/>
              </a:rPr>
              <a:t>I think this poem is ___________.(use an adj.)</a:t>
            </a:r>
            <a:endParaRPr lang="zh-CN" altLang="en-US" sz="3200" b="1">
              <a:latin typeface="Times New Roman" pitchFamily="18" charset="0"/>
              <a:cs typeface="Times New Roman" pitchFamily="18" charset="0"/>
            </a:endParaRPr>
          </a:p>
        </p:txBody>
      </p:sp>
      <p:sp>
        <p:nvSpPr>
          <p:cNvPr id="38916" name="Text Box 4"/>
          <p:cNvSpPr txBox="1">
            <a:spLocks noChangeArrowheads="1"/>
          </p:cNvSpPr>
          <p:nvPr/>
        </p:nvSpPr>
        <p:spPr bwMode="auto">
          <a:xfrm>
            <a:off x="7019925" y="2349500"/>
            <a:ext cx="1225550" cy="64135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a:solidFill>
                  <a:srgbClr val="FF0000"/>
                </a:solidFill>
                <a:effectLst>
                  <a:outerShdw blurRad="38100" dist="38100" dir="2700000" algn="tl">
                    <a:srgbClr val="C0C0C0"/>
                  </a:outerShdw>
                </a:effectLst>
                <a:latin typeface="Times New Roman" pitchFamily="18" charset="0"/>
                <a:ea typeface="+mn-ea"/>
              </a:rPr>
              <a:t>Two</a:t>
            </a:r>
            <a:endParaRPr lang="en-US" sz="3600" b="1">
              <a:solidFill>
                <a:srgbClr val="FF0000"/>
              </a:solidFill>
              <a:effectLst>
                <a:outerShdw blurRad="38100" dist="38100" dir="2700000" algn="tl">
                  <a:srgbClr val="C0C0C0"/>
                </a:outerShdw>
              </a:effectLst>
              <a:latin typeface="Times New Roman" pitchFamily="18" charset="0"/>
              <a:ea typeface="+mn-ea"/>
              <a:cs typeface="Times New Roman" pitchFamily="18" charset="0"/>
            </a:endParaRPr>
          </a:p>
        </p:txBody>
      </p:sp>
      <p:sp>
        <p:nvSpPr>
          <p:cNvPr id="38917" name="Text Box 5"/>
          <p:cNvSpPr txBox="1">
            <a:spLocks noChangeArrowheads="1"/>
          </p:cNvSpPr>
          <p:nvPr/>
        </p:nvSpPr>
        <p:spPr bwMode="auto">
          <a:xfrm>
            <a:off x="5651500" y="3357563"/>
            <a:ext cx="1441450" cy="579437"/>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200" b="1">
                <a:solidFill>
                  <a:srgbClr val="FF0000"/>
                </a:solidFill>
                <a:effectLst>
                  <a:outerShdw blurRad="38100" dist="38100" dir="2700000" algn="tl">
                    <a:srgbClr val="C0C0C0"/>
                  </a:outerShdw>
                </a:effectLst>
                <a:latin typeface="Times New Roman" pitchFamily="18" charset="0"/>
                <a:ea typeface="+mn-ea"/>
              </a:rPr>
              <a:t>home</a:t>
            </a:r>
            <a:endParaRPr lang="zh-CN" altLang="en-US" sz="3200" b="1">
              <a:solidFill>
                <a:srgbClr val="FF0000"/>
              </a:solidFill>
              <a:effectLst>
                <a:outerShdw blurRad="38100" dist="38100" dir="2700000" algn="tl">
                  <a:srgbClr val="C0C0C0"/>
                </a:outerShdw>
              </a:effectLst>
              <a:latin typeface="Times New Roman" pitchFamily="18" charset="0"/>
              <a:ea typeface="+mn-ea"/>
              <a:cs typeface="Times New Roman" pitchFamily="18" charset="0"/>
            </a:endParaRPr>
          </a:p>
        </p:txBody>
      </p:sp>
      <p:sp>
        <p:nvSpPr>
          <p:cNvPr id="38918" name="Text Box 6"/>
          <p:cNvSpPr txBox="1">
            <a:spLocks noChangeArrowheads="1"/>
          </p:cNvSpPr>
          <p:nvPr/>
        </p:nvSpPr>
        <p:spPr bwMode="auto">
          <a:xfrm>
            <a:off x="2195513" y="3789363"/>
            <a:ext cx="2289175" cy="579437"/>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200" b="1">
                <a:solidFill>
                  <a:srgbClr val="FF0000"/>
                </a:solidFill>
                <a:effectLst>
                  <a:outerShdw blurRad="38100" dist="38100" dir="2700000" algn="tl">
                    <a:srgbClr val="C0C0C0"/>
                  </a:outerShdw>
                </a:effectLst>
                <a:latin typeface="Times New Roman" pitchFamily="18" charset="0"/>
                <a:ea typeface="+mn-ea"/>
              </a:rPr>
              <a:t>boring</a:t>
            </a:r>
            <a:endParaRPr lang="zh-CN" altLang="en-US" sz="3200" b="1">
              <a:solidFill>
                <a:srgbClr val="FF0000"/>
              </a:solidFill>
              <a:effectLst>
                <a:outerShdw blurRad="38100" dist="38100" dir="2700000" algn="tl">
                  <a:srgbClr val="C0C0C0"/>
                </a:outerShdw>
              </a:effectLst>
              <a:latin typeface="Times New Roman" pitchFamily="18" charset="0"/>
              <a:ea typeface="+mn-ea"/>
              <a:cs typeface="Times New Roman" pitchFamily="18" charset="0"/>
            </a:endParaRPr>
          </a:p>
        </p:txBody>
      </p:sp>
      <p:sp>
        <p:nvSpPr>
          <p:cNvPr id="38919" name="Text Box 7"/>
          <p:cNvSpPr txBox="1">
            <a:spLocks noChangeArrowheads="1"/>
          </p:cNvSpPr>
          <p:nvPr/>
        </p:nvSpPr>
        <p:spPr bwMode="auto">
          <a:xfrm>
            <a:off x="6696075" y="4760913"/>
            <a:ext cx="1512888" cy="579437"/>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200" b="1">
                <a:solidFill>
                  <a:srgbClr val="FF0000"/>
                </a:solidFill>
                <a:effectLst>
                  <a:outerShdw blurRad="38100" dist="38100" dir="2700000" algn="tl">
                    <a:srgbClr val="C0C0C0"/>
                  </a:outerShdw>
                </a:effectLst>
                <a:latin typeface="Times New Roman" pitchFamily="18" charset="0"/>
                <a:ea typeface="+mn-ea"/>
              </a:rPr>
              <a:t>work</a:t>
            </a:r>
            <a:endParaRPr lang="zh-CN" altLang="en-US" sz="3200" b="1">
              <a:solidFill>
                <a:srgbClr val="FF0000"/>
              </a:solidFill>
              <a:effectLst>
                <a:outerShdw blurRad="38100" dist="38100" dir="2700000" algn="tl">
                  <a:srgbClr val="C0C0C0"/>
                </a:outerShdw>
              </a:effectLst>
              <a:latin typeface="Times New Roman" pitchFamily="18" charset="0"/>
              <a:ea typeface="+mn-ea"/>
              <a:cs typeface="Times New Roman" pitchFamily="18" charset="0"/>
            </a:endParaRPr>
          </a:p>
        </p:txBody>
      </p:sp>
      <p:sp>
        <p:nvSpPr>
          <p:cNvPr id="38920" name="Text Box 8"/>
          <p:cNvSpPr txBox="1">
            <a:spLocks noChangeArrowheads="1"/>
          </p:cNvSpPr>
          <p:nvPr/>
        </p:nvSpPr>
        <p:spPr bwMode="auto">
          <a:xfrm>
            <a:off x="3529013" y="5697538"/>
            <a:ext cx="2592387" cy="579437"/>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200" b="1">
                <a:solidFill>
                  <a:srgbClr val="FF0000"/>
                </a:solidFill>
                <a:effectLst>
                  <a:outerShdw blurRad="38100" dist="38100" dir="2700000" algn="tl">
                    <a:srgbClr val="C0C0C0"/>
                  </a:outerShdw>
                </a:effectLst>
                <a:latin typeface="Times New Roman" pitchFamily="18" charset="0"/>
                <a:ea typeface="+mn-ea"/>
              </a:rPr>
              <a:t>superman</a:t>
            </a:r>
            <a:endParaRPr lang="zh-CN" altLang="en-US" sz="3200" b="1">
              <a:solidFill>
                <a:srgbClr val="FF0000"/>
              </a:solidFill>
              <a:effectLst>
                <a:outerShdw blurRad="38100" dist="38100" dir="2700000" algn="tl">
                  <a:srgbClr val="C0C0C0"/>
                </a:outerShdw>
              </a:effectLst>
              <a:latin typeface="Times New Roman" pitchFamily="18" charset="0"/>
              <a:ea typeface="+mn-ea"/>
              <a:cs typeface="Times New Roman" pitchFamily="18" charset="0"/>
            </a:endParaRPr>
          </a:p>
        </p:txBody>
      </p:sp>
      <p:sp>
        <p:nvSpPr>
          <p:cNvPr id="38921" name="Text Box 9"/>
          <p:cNvSpPr txBox="1">
            <a:spLocks noChangeArrowheads="1"/>
          </p:cNvSpPr>
          <p:nvPr/>
        </p:nvSpPr>
        <p:spPr bwMode="auto">
          <a:xfrm>
            <a:off x="3744913" y="6202363"/>
            <a:ext cx="2665412" cy="579437"/>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200" b="1">
                <a:solidFill>
                  <a:srgbClr val="FF0000"/>
                </a:solidFill>
                <a:effectLst>
                  <a:outerShdw blurRad="38100" dist="38100" dir="2700000" algn="tl">
                    <a:srgbClr val="C0C0C0"/>
                  </a:outerShdw>
                </a:effectLst>
                <a:latin typeface="Times New Roman" pitchFamily="18" charset="0"/>
                <a:ea typeface="+mn-ea"/>
              </a:rPr>
              <a:t>interesting</a:t>
            </a:r>
            <a:endParaRPr lang="zh-CN" altLang="en-US" sz="3200" b="1">
              <a:solidFill>
                <a:srgbClr val="FF0000"/>
              </a:solidFill>
              <a:effectLst>
                <a:outerShdw blurRad="38100" dist="38100" dir="2700000" algn="tl">
                  <a:srgbClr val="C0C0C0"/>
                </a:outerShdw>
              </a:effectLst>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 calcmode="lin" valueType="num">
                                      <p:cBhvr>
                                        <p:cTn id="7" dur="500" fill="hold"/>
                                        <p:tgtEl>
                                          <p:spTgt spid="38916"/>
                                        </p:tgtEl>
                                        <p:attrNameLst>
                                          <p:attrName>ppt_w</p:attrName>
                                        </p:attrNameLst>
                                      </p:cBhvr>
                                      <p:tavLst>
                                        <p:tav tm="0">
                                          <p:val>
                                            <p:fltVal val="0"/>
                                          </p:val>
                                        </p:tav>
                                        <p:tav tm="100000">
                                          <p:val>
                                            <p:strVal val="#ppt_w"/>
                                          </p:val>
                                        </p:tav>
                                      </p:tavLst>
                                    </p:anim>
                                    <p:anim calcmode="lin" valueType="num">
                                      <p:cBhvr>
                                        <p:cTn id="8" dur="500" fill="hold"/>
                                        <p:tgtEl>
                                          <p:spTgt spid="38916"/>
                                        </p:tgtEl>
                                        <p:attrNameLst>
                                          <p:attrName>ppt_h</p:attrName>
                                        </p:attrNameLst>
                                      </p:cBhvr>
                                      <p:tavLst>
                                        <p:tav tm="0">
                                          <p:val>
                                            <p:fltVal val="0"/>
                                          </p:val>
                                        </p:tav>
                                        <p:tav tm="100000">
                                          <p:val>
                                            <p:strVal val="#ppt_h"/>
                                          </p:val>
                                        </p:tav>
                                      </p:tavLst>
                                    </p:anim>
                                    <p:animEffect transition="in" filter="fade">
                                      <p:cBhvr>
                                        <p:cTn id="9" dur="500"/>
                                        <p:tgtEl>
                                          <p:spTgt spid="3891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8917"/>
                                        </p:tgtEl>
                                        <p:attrNameLst>
                                          <p:attrName>style.visibility</p:attrName>
                                        </p:attrNameLst>
                                      </p:cBhvr>
                                      <p:to>
                                        <p:strVal val="visible"/>
                                      </p:to>
                                    </p:set>
                                    <p:anim calcmode="lin" valueType="num">
                                      <p:cBhvr>
                                        <p:cTn id="14" dur="500" fill="hold"/>
                                        <p:tgtEl>
                                          <p:spTgt spid="38917"/>
                                        </p:tgtEl>
                                        <p:attrNameLst>
                                          <p:attrName>ppt_w</p:attrName>
                                        </p:attrNameLst>
                                      </p:cBhvr>
                                      <p:tavLst>
                                        <p:tav tm="0">
                                          <p:val>
                                            <p:fltVal val="0"/>
                                          </p:val>
                                        </p:tav>
                                        <p:tav tm="100000">
                                          <p:val>
                                            <p:strVal val="#ppt_w"/>
                                          </p:val>
                                        </p:tav>
                                      </p:tavLst>
                                    </p:anim>
                                    <p:anim calcmode="lin" valueType="num">
                                      <p:cBhvr>
                                        <p:cTn id="15" dur="500" fill="hold"/>
                                        <p:tgtEl>
                                          <p:spTgt spid="38917"/>
                                        </p:tgtEl>
                                        <p:attrNameLst>
                                          <p:attrName>ppt_h</p:attrName>
                                        </p:attrNameLst>
                                      </p:cBhvr>
                                      <p:tavLst>
                                        <p:tav tm="0">
                                          <p:val>
                                            <p:fltVal val="0"/>
                                          </p:val>
                                        </p:tav>
                                        <p:tav tm="100000">
                                          <p:val>
                                            <p:strVal val="#ppt_h"/>
                                          </p:val>
                                        </p:tav>
                                      </p:tavLst>
                                    </p:anim>
                                    <p:animEffect transition="in" filter="fade">
                                      <p:cBhvr>
                                        <p:cTn id="16" dur="500"/>
                                        <p:tgtEl>
                                          <p:spTgt spid="3891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8918"/>
                                        </p:tgtEl>
                                        <p:attrNameLst>
                                          <p:attrName>style.visibility</p:attrName>
                                        </p:attrNameLst>
                                      </p:cBhvr>
                                      <p:to>
                                        <p:strVal val="visible"/>
                                      </p:to>
                                    </p:set>
                                    <p:anim calcmode="lin" valueType="num">
                                      <p:cBhvr>
                                        <p:cTn id="21" dur="500" fill="hold"/>
                                        <p:tgtEl>
                                          <p:spTgt spid="38918"/>
                                        </p:tgtEl>
                                        <p:attrNameLst>
                                          <p:attrName>ppt_w</p:attrName>
                                        </p:attrNameLst>
                                      </p:cBhvr>
                                      <p:tavLst>
                                        <p:tav tm="0">
                                          <p:val>
                                            <p:fltVal val="0"/>
                                          </p:val>
                                        </p:tav>
                                        <p:tav tm="100000">
                                          <p:val>
                                            <p:strVal val="#ppt_w"/>
                                          </p:val>
                                        </p:tav>
                                      </p:tavLst>
                                    </p:anim>
                                    <p:anim calcmode="lin" valueType="num">
                                      <p:cBhvr>
                                        <p:cTn id="22" dur="500" fill="hold"/>
                                        <p:tgtEl>
                                          <p:spTgt spid="38918"/>
                                        </p:tgtEl>
                                        <p:attrNameLst>
                                          <p:attrName>ppt_h</p:attrName>
                                        </p:attrNameLst>
                                      </p:cBhvr>
                                      <p:tavLst>
                                        <p:tav tm="0">
                                          <p:val>
                                            <p:fltVal val="0"/>
                                          </p:val>
                                        </p:tav>
                                        <p:tav tm="100000">
                                          <p:val>
                                            <p:strVal val="#ppt_h"/>
                                          </p:val>
                                        </p:tav>
                                      </p:tavLst>
                                    </p:anim>
                                    <p:animEffect transition="in" filter="fade">
                                      <p:cBhvr>
                                        <p:cTn id="23" dur="500"/>
                                        <p:tgtEl>
                                          <p:spTgt spid="3891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38919"/>
                                        </p:tgtEl>
                                        <p:attrNameLst>
                                          <p:attrName>style.visibility</p:attrName>
                                        </p:attrNameLst>
                                      </p:cBhvr>
                                      <p:to>
                                        <p:strVal val="visible"/>
                                      </p:to>
                                    </p:set>
                                    <p:anim calcmode="lin" valueType="num">
                                      <p:cBhvr>
                                        <p:cTn id="28" dur="500" fill="hold"/>
                                        <p:tgtEl>
                                          <p:spTgt spid="38919"/>
                                        </p:tgtEl>
                                        <p:attrNameLst>
                                          <p:attrName>ppt_w</p:attrName>
                                        </p:attrNameLst>
                                      </p:cBhvr>
                                      <p:tavLst>
                                        <p:tav tm="0">
                                          <p:val>
                                            <p:fltVal val="0"/>
                                          </p:val>
                                        </p:tav>
                                        <p:tav tm="100000">
                                          <p:val>
                                            <p:strVal val="#ppt_w"/>
                                          </p:val>
                                        </p:tav>
                                      </p:tavLst>
                                    </p:anim>
                                    <p:anim calcmode="lin" valueType="num">
                                      <p:cBhvr>
                                        <p:cTn id="29" dur="500" fill="hold"/>
                                        <p:tgtEl>
                                          <p:spTgt spid="38919"/>
                                        </p:tgtEl>
                                        <p:attrNameLst>
                                          <p:attrName>ppt_h</p:attrName>
                                        </p:attrNameLst>
                                      </p:cBhvr>
                                      <p:tavLst>
                                        <p:tav tm="0">
                                          <p:val>
                                            <p:fltVal val="0"/>
                                          </p:val>
                                        </p:tav>
                                        <p:tav tm="100000">
                                          <p:val>
                                            <p:strVal val="#ppt_h"/>
                                          </p:val>
                                        </p:tav>
                                      </p:tavLst>
                                    </p:anim>
                                    <p:animEffect transition="in" filter="fade">
                                      <p:cBhvr>
                                        <p:cTn id="30" dur="500"/>
                                        <p:tgtEl>
                                          <p:spTgt spid="3891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38920"/>
                                        </p:tgtEl>
                                        <p:attrNameLst>
                                          <p:attrName>style.visibility</p:attrName>
                                        </p:attrNameLst>
                                      </p:cBhvr>
                                      <p:to>
                                        <p:strVal val="visible"/>
                                      </p:to>
                                    </p:set>
                                    <p:anim calcmode="lin" valueType="num">
                                      <p:cBhvr>
                                        <p:cTn id="35" dur="500" fill="hold"/>
                                        <p:tgtEl>
                                          <p:spTgt spid="38920"/>
                                        </p:tgtEl>
                                        <p:attrNameLst>
                                          <p:attrName>ppt_w</p:attrName>
                                        </p:attrNameLst>
                                      </p:cBhvr>
                                      <p:tavLst>
                                        <p:tav tm="0">
                                          <p:val>
                                            <p:fltVal val="0"/>
                                          </p:val>
                                        </p:tav>
                                        <p:tav tm="100000">
                                          <p:val>
                                            <p:strVal val="#ppt_w"/>
                                          </p:val>
                                        </p:tav>
                                      </p:tavLst>
                                    </p:anim>
                                    <p:anim calcmode="lin" valueType="num">
                                      <p:cBhvr>
                                        <p:cTn id="36" dur="500" fill="hold"/>
                                        <p:tgtEl>
                                          <p:spTgt spid="38920"/>
                                        </p:tgtEl>
                                        <p:attrNameLst>
                                          <p:attrName>ppt_h</p:attrName>
                                        </p:attrNameLst>
                                      </p:cBhvr>
                                      <p:tavLst>
                                        <p:tav tm="0">
                                          <p:val>
                                            <p:fltVal val="0"/>
                                          </p:val>
                                        </p:tav>
                                        <p:tav tm="100000">
                                          <p:val>
                                            <p:strVal val="#ppt_h"/>
                                          </p:val>
                                        </p:tav>
                                      </p:tavLst>
                                    </p:anim>
                                    <p:animEffect transition="in" filter="fade">
                                      <p:cBhvr>
                                        <p:cTn id="37" dur="500"/>
                                        <p:tgtEl>
                                          <p:spTgt spid="38920"/>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38921"/>
                                        </p:tgtEl>
                                        <p:attrNameLst>
                                          <p:attrName>style.visibility</p:attrName>
                                        </p:attrNameLst>
                                      </p:cBhvr>
                                      <p:to>
                                        <p:strVal val="visible"/>
                                      </p:to>
                                    </p:set>
                                    <p:anim calcmode="lin" valueType="num">
                                      <p:cBhvr>
                                        <p:cTn id="42" dur="500" fill="hold"/>
                                        <p:tgtEl>
                                          <p:spTgt spid="38921"/>
                                        </p:tgtEl>
                                        <p:attrNameLst>
                                          <p:attrName>ppt_w</p:attrName>
                                        </p:attrNameLst>
                                      </p:cBhvr>
                                      <p:tavLst>
                                        <p:tav tm="0">
                                          <p:val>
                                            <p:fltVal val="0"/>
                                          </p:val>
                                        </p:tav>
                                        <p:tav tm="100000">
                                          <p:val>
                                            <p:strVal val="#ppt_w"/>
                                          </p:val>
                                        </p:tav>
                                      </p:tavLst>
                                    </p:anim>
                                    <p:anim calcmode="lin" valueType="num">
                                      <p:cBhvr>
                                        <p:cTn id="43" dur="500" fill="hold"/>
                                        <p:tgtEl>
                                          <p:spTgt spid="38921"/>
                                        </p:tgtEl>
                                        <p:attrNameLst>
                                          <p:attrName>ppt_h</p:attrName>
                                        </p:attrNameLst>
                                      </p:cBhvr>
                                      <p:tavLst>
                                        <p:tav tm="0">
                                          <p:val>
                                            <p:fltVal val="0"/>
                                          </p:val>
                                        </p:tav>
                                        <p:tav tm="100000">
                                          <p:val>
                                            <p:strVal val="#ppt_h"/>
                                          </p:val>
                                        </p:tav>
                                      </p:tavLst>
                                    </p:anim>
                                    <p:animEffect transition="in" filter="fade">
                                      <p:cBhvr>
                                        <p:cTn id="44" dur="500"/>
                                        <p:tgtEl>
                                          <p:spTgt spid="389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bldLvl="0" autoUpdateAnimBg="0"/>
      <p:bldP spid="38917" grpId="0" bldLvl="0" autoUpdateAnimBg="0"/>
      <p:bldP spid="38918" grpId="0" bldLvl="0" autoUpdateAnimBg="0"/>
      <p:bldP spid="38919" grpId="0" bldLvl="0" autoUpdateAnimBg="0"/>
      <p:bldP spid="38920" grpId="0" bldLvl="0" autoUpdateAnimBg="0"/>
      <p:bldP spid="38921" grpId="0"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 Box 2"/>
          <p:cNvSpPr txBox="1">
            <a:spLocks noChangeArrowheads="1"/>
          </p:cNvSpPr>
          <p:nvPr/>
        </p:nvSpPr>
        <p:spPr bwMode="auto">
          <a:xfrm>
            <a:off x="34925" y="584200"/>
            <a:ext cx="9001125" cy="6022975"/>
          </a:xfrm>
          <a:prstGeom prst="rect">
            <a:avLst/>
          </a:prstGeom>
          <a:solidFill>
            <a:schemeClr val="bg1"/>
          </a:solidFill>
          <a:ln w="76200" cmpd="tri">
            <a:solidFill>
              <a:srgbClr val="FF0000"/>
            </a:solidFill>
            <a:miter lim="800000"/>
            <a:headEnd/>
            <a:tailEnd/>
          </a:ln>
        </p:spPr>
        <p:txBody>
          <a:bodyPr lIns="90170" tIns="46990" rIns="90170" bIns="46990">
            <a:spAutoFit/>
          </a:bodyPr>
          <a:lstStyle/>
          <a:p>
            <a:pPr>
              <a:tabLst>
                <a:tab pos="715963" algn="l"/>
              </a:tabLst>
            </a:pPr>
            <a:r>
              <a:rPr lang="zh-CN" altLang="en-US" sz="3200" b="1">
                <a:latin typeface="Times New Roman" pitchFamily="18" charset="0"/>
              </a:rPr>
              <a:t>The old newspaper seller</a:t>
            </a:r>
          </a:p>
          <a:p>
            <a:pPr>
              <a:buFont typeface="Arial" charset="0"/>
              <a:buChar char="•"/>
              <a:tabLst>
                <a:tab pos="715963" algn="l"/>
              </a:tabLst>
            </a:pPr>
            <a:r>
              <a:rPr lang="zh-CN" altLang="en-US" sz="3200" b="1">
                <a:latin typeface="Times New Roman" pitchFamily="18" charset="0"/>
              </a:rPr>
              <a:t>How many verses does this poem have?_____.</a:t>
            </a:r>
          </a:p>
          <a:p>
            <a:pPr>
              <a:buFont typeface="Arial" charset="0"/>
              <a:buChar char="•"/>
              <a:tabLst>
                <a:tab pos="715963" algn="l"/>
              </a:tabLst>
            </a:pPr>
            <a:r>
              <a:rPr lang="zh-CN" altLang="en-US" sz="3200" b="1">
                <a:latin typeface="Times New Roman" pitchFamily="18" charset="0"/>
              </a:rPr>
              <a:t>What is it about? </a:t>
            </a:r>
          </a:p>
          <a:p>
            <a:pPr>
              <a:tabLst>
                <a:tab pos="715963" algn="l"/>
              </a:tabLst>
            </a:pPr>
            <a:r>
              <a:rPr lang="zh-CN" altLang="en-US" sz="3200" b="1">
                <a:latin typeface="Times New Roman" pitchFamily="18" charset="0"/>
              </a:rPr>
              <a:t>  Verses 1&amp;2: The writer tells us the man </a:t>
            </a:r>
          </a:p>
          <a:p>
            <a:pPr>
              <a:tabLst>
                <a:tab pos="715963" algn="l"/>
              </a:tabLst>
            </a:pPr>
            <a:r>
              <a:rPr lang="zh-CN" altLang="en-US" sz="3200" b="1">
                <a:latin typeface="Times New Roman" pitchFamily="18" charset="0"/>
              </a:rPr>
              <a:t>                        works at a newspaper </a:t>
            </a:r>
          </a:p>
          <a:p>
            <a:pPr>
              <a:tabLst>
                <a:tab pos="715963" algn="l"/>
              </a:tabLst>
            </a:pPr>
            <a:r>
              <a:rPr lang="zh-CN" altLang="en-US" sz="3200" b="1">
                <a:latin typeface="Times New Roman" pitchFamily="18" charset="0"/>
              </a:rPr>
              <a:t>                        ________.It is a ______day.</a:t>
            </a:r>
          </a:p>
          <a:p>
            <a:pPr>
              <a:tabLst>
                <a:tab pos="715963" algn="l"/>
              </a:tabLst>
            </a:pPr>
            <a:r>
              <a:rPr lang="zh-CN" altLang="en-US" sz="3200" b="1">
                <a:latin typeface="Times New Roman" pitchFamily="18" charset="0"/>
              </a:rPr>
              <a:t>Verses 3-5: The writer says that the people are </a:t>
            </a:r>
          </a:p>
          <a:p>
            <a:pPr>
              <a:tabLst>
                <a:tab pos="715963" algn="l"/>
              </a:tabLst>
            </a:pPr>
            <a:r>
              <a:rPr lang="zh-CN" altLang="en-US" sz="3200" b="1">
                <a:latin typeface="Times New Roman" pitchFamily="18" charset="0"/>
              </a:rPr>
              <a:t>                    _______to work. They look </a:t>
            </a:r>
          </a:p>
          <a:p>
            <a:pPr>
              <a:tabLst>
                <a:tab pos="715963" algn="l"/>
              </a:tabLst>
            </a:pPr>
            <a:r>
              <a:rPr lang="zh-CN" altLang="en-US" sz="3200" b="1">
                <a:latin typeface="Times New Roman" pitchFamily="18" charset="0"/>
              </a:rPr>
              <a:t>                    _______.</a:t>
            </a:r>
          </a:p>
          <a:p>
            <a:pPr>
              <a:tabLst>
                <a:tab pos="715963" algn="l"/>
              </a:tabLst>
            </a:pPr>
            <a:r>
              <a:rPr lang="zh-CN" altLang="en-US" sz="3200" b="1">
                <a:latin typeface="Times New Roman" pitchFamily="18" charset="0"/>
              </a:rPr>
              <a:t>Verse 6: The writer wants everyone to </a:t>
            </a:r>
          </a:p>
          <a:p>
            <a:pPr>
              <a:tabLst>
                <a:tab pos="715963" algn="l"/>
              </a:tabLst>
            </a:pPr>
            <a:r>
              <a:rPr lang="zh-CN" altLang="en-US" sz="3200" b="1">
                <a:latin typeface="Times New Roman" pitchFamily="18" charset="0"/>
              </a:rPr>
              <a:t>               ______and be happy.</a:t>
            </a:r>
          </a:p>
          <a:p>
            <a:pPr>
              <a:buFont typeface="Arial" charset="0"/>
              <a:buChar char="•"/>
              <a:tabLst>
                <a:tab pos="715963" algn="l"/>
              </a:tabLst>
            </a:pPr>
            <a:r>
              <a:rPr lang="zh-CN" altLang="en-US" sz="3200" b="1">
                <a:latin typeface="Times New Roman" pitchFamily="18" charset="0"/>
              </a:rPr>
              <a:t>I think this poem is ____________.</a:t>
            </a:r>
            <a:endParaRPr lang="zh-CN" altLang="en-US" sz="3200" b="1">
              <a:latin typeface="Times New Roman" pitchFamily="18" charset="0"/>
              <a:cs typeface="Times New Roman" pitchFamily="18" charset="0"/>
            </a:endParaRPr>
          </a:p>
        </p:txBody>
      </p:sp>
      <p:sp>
        <p:nvSpPr>
          <p:cNvPr id="39939" name="Text Box 3"/>
          <p:cNvSpPr txBox="1">
            <a:spLocks noChangeArrowheads="1"/>
          </p:cNvSpPr>
          <p:nvPr/>
        </p:nvSpPr>
        <p:spPr bwMode="auto">
          <a:xfrm>
            <a:off x="7164388" y="1125538"/>
            <a:ext cx="1008062" cy="579437"/>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200" b="1">
                <a:solidFill>
                  <a:srgbClr val="FF0000"/>
                </a:solidFill>
                <a:effectLst>
                  <a:outerShdw blurRad="38100" dist="38100" dir="2700000" algn="tl">
                    <a:srgbClr val="C0C0C0"/>
                  </a:outerShdw>
                </a:effectLst>
                <a:latin typeface="Times New Roman" pitchFamily="18" charset="0"/>
                <a:ea typeface="+mn-ea"/>
              </a:rPr>
              <a:t>Six</a:t>
            </a:r>
            <a:endParaRPr lang="en-US" sz="3200" b="1">
              <a:solidFill>
                <a:srgbClr val="FF0000"/>
              </a:solidFill>
              <a:effectLst>
                <a:outerShdw blurRad="38100" dist="38100" dir="2700000" algn="tl">
                  <a:srgbClr val="C0C0C0"/>
                </a:outerShdw>
              </a:effectLst>
              <a:latin typeface="Times New Roman" pitchFamily="18" charset="0"/>
              <a:ea typeface="+mn-ea"/>
              <a:cs typeface="Times New Roman" pitchFamily="18" charset="0"/>
            </a:endParaRPr>
          </a:p>
        </p:txBody>
      </p:sp>
      <p:sp>
        <p:nvSpPr>
          <p:cNvPr id="39940" name="Text Box 4"/>
          <p:cNvSpPr txBox="1">
            <a:spLocks noChangeArrowheads="1"/>
          </p:cNvSpPr>
          <p:nvPr/>
        </p:nvSpPr>
        <p:spPr bwMode="auto">
          <a:xfrm>
            <a:off x="2700338" y="3068638"/>
            <a:ext cx="2289175" cy="579437"/>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200" b="1">
                <a:solidFill>
                  <a:srgbClr val="FF0000"/>
                </a:solidFill>
                <a:effectLst>
                  <a:outerShdw blurRad="38100" dist="38100" dir="2700000" algn="tl">
                    <a:srgbClr val="C0C0C0"/>
                  </a:outerShdw>
                </a:effectLst>
                <a:latin typeface="Times New Roman" pitchFamily="18" charset="0"/>
                <a:ea typeface="+mn-ea"/>
              </a:rPr>
              <a:t>stand</a:t>
            </a:r>
            <a:endParaRPr lang="zh-CN" altLang="en-US" sz="3200" b="1">
              <a:solidFill>
                <a:srgbClr val="FF0000"/>
              </a:solidFill>
              <a:effectLst>
                <a:outerShdw blurRad="38100" dist="38100" dir="2700000" algn="tl">
                  <a:srgbClr val="C0C0C0"/>
                </a:outerShdw>
              </a:effectLst>
              <a:latin typeface="Times New Roman" pitchFamily="18" charset="0"/>
              <a:ea typeface="+mn-ea"/>
              <a:cs typeface="Times New Roman" pitchFamily="18" charset="0"/>
            </a:endParaRPr>
          </a:p>
        </p:txBody>
      </p:sp>
      <p:sp>
        <p:nvSpPr>
          <p:cNvPr id="39941" name="Text Box 5"/>
          <p:cNvSpPr txBox="1">
            <a:spLocks noChangeArrowheads="1"/>
          </p:cNvSpPr>
          <p:nvPr/>
        </p:nvSpPr>
        <p:spPr bwMode="auto">
          <a:xfrm>
            <a:off x="5580063" y="3141663"/>
            <a:ext cx="2289175" cy="579437"/>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200" b="1">
                <a:solidFill>
                  <a:srgbClr val="FF0000"/>
                </a:solidFill>
                <a:effectLst>
                  <a:outerShdw blurRad="38100" dist="38100" dir="2700000" algn="tl">
                    <a:srgbClr val="C0C0C0"/>
                  </a:outerShdw>
                </a:effectLst>
                <a:latin typeface="Times New Roman" pitchFamily="18" charset="0"/>
                <a:ea typeface="+mn-ea"/>
              </a:rPr>
              <a:t>hot</a:t>
            </a:r>
            <a:endParaRPr lang="en-US" sz="3200" b="1">
              <a:solidFill>
                <a:srgbClr val="FF0000"/>
              </a:solidFill>
              <a:effectLst>
                <a:outerShdw blurRad="38100" dist="38100" dir="2700000" algn="tl">
                  <a:srgbClr val="C0C0C0"/>
                </a:outerShdw>
              </a:effectLst>
              <a:latin typeface="Times New Roman" pitchFamily="18" charset="0"/>
              <a:ea typeface="+mn-ea"/>
              <a:cs typeface="Times New Roman" pitchFamily="18" charset="0"/>
            </a:endParaRPr>
          </a:p>
        </p:txBody>
      </p:sp>
      <p:sp>
        <p:nvSpPr>
          <p:cNvPr id="39942" name="Text Box 6"/>
          <p:cNvSpPr txBox="1">
            <a:spLocks noChangeArrowheads="1"/>
          </p:cNvSpPr>
          <p:nvPr/>
        </p:nvSpPr>
        <p:spPr bwMode="auto">
          <a:xfrm>
            <a:off x="2124075" y="4005263"/>
            <a:ext cx="2289175" cy="519112"/>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2800" b="1">
                <a:solidFill>
                  <a:srgbClr val="FF0000"/>
                </a:solidFill>
                <a:effectLst>
                  <a:outerShdw blurRad="38100" dist="38100" dir="2700000" algn="tl">
                    <a:srgbClr val="C0C0C0"/>
                  </a:outerShdw>
                </a:effectLst>
                <a:latin typeface="Times New Roman" pitchFamily="18" charset="0"/>
                <a:ea typeface="+mn-ea"/>
                <a:cs typeface="Times New Roman" pitchFamily="18" charset="0"/>
              </a:rPr>
              <a:t>hurrying</a:t>
            </a:r>
          </a:p>
        </p:txBody>
      </p:sp>
      <p:sp>
        <p:nvSpPr>
          <p:cNvPr id="39943" name="Text Box 7"/>
          <p:cNvSpPr txBox="1">
            <a:spLocks noChangeArrowheads="1"/>
          </p:cNvSpPr>
          <p:nvPr/>
        </p:nvSpPr>
        <p:spPr bwMode="auto">
          <a:xfrm>
            <a:off x="2052638" y="4508500"/>
            <a:ext cx="2289175" cy="579438"/>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200" b="1">
                <a:solidFill>
                  <a:srgbClr val="FF0000"/>
                </a:solidFill>
                <a:effectLst>
                  <a:outerShdw blurRad="38100" dist="38100" dir="2700000" algn="tl">
                    <a:srgbClr val="C0C0C0"/>
                  </a:outerShdw>
                </a:effectLst>
                <a:latin typeface="Times New Roman" pitchFamily="18" charset="0"/>
                <a:ea typeface="+mn-ea"/>
              </a:rPr>
              <a:t>tired</a:t>
            </a:r>
            <a:endParaRPr lang="en-US" sz="3200" b="1">
              <a:solidFill>
                <a:srgbClr val="FF0000"/>
              </a:solidFill>
              <a:effectLst>
                <a:outerShdw blurRad="38100" dist="38100" dir="2700000" algn="tl">
                  <a:srgbClr val="C0C0C0"/>
                </a:outerShdw>
              </a:effectLst>
              <a:latin typeface="Times New Roman" pitchFamily="18" charset="0"/>
              <a:ea typeface="+mn-ea"/>
              <a:cs typeface="Times New Roman" pitchFamily="18" charset="0"/>
            </a:endParaRPr>
          </a:p>
        </p:txBody>
      </p:sp>
      <p:sp>
        <p:nvSpPr>
          <p:cNvPr id="39944" name="Text Box 8"/>
          <p:cNvSpPr txBox="1">
            <a:spLocks noChangeArrowheads="1"/>
          </p:cNvSpPr>
          <p:nvPr/>
        </p:nvSpPr>
        <p:spPr bwMode="auto">
          <a:xfrm>
            <a:off x="1692275" y="5445125"/>
            <a:ext cx="2289175" cy="579438"/>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200" b="1">
                <a:solidFill>
                  <a:srgbClr val="FF0000"/>
                </a:solidFill>
                <a:effectLst>
                  <a:outerShdw blurRad="38100" dist="38100" dir="2700000" algn="tl">
                    <a:srgbClr val="C0C0C0"/>
                  </a:outerShdw>
                </a:effectLst>
                <a:latin typeface="Times New Roman" pitchFamily="18" charset="0"/>
                <a:ea typeface="+mn-ea"/>
              </a:rPr>
              <a:t>smile</a:t>
            </a:r>
            <a:endParaRPr lang="zh-CN" altLang="en-US" sz="3200" b="1">
              <a:solidFill>
                <a:srgbClr val="FF0000"/>
              </a:solidFill>
              <a:effectLst>
                <a:outerShdw blurRad="38100" dist="38100" dir="2700000" algn="tl">
                  <a:srgbClr val="C0C0C0"/>
                </a:outerShdw>
              </a:effectLst>
              <a:latin typeface="Times New Roman" pitchFamily="18" charset="0"/>
              <a:ea typeface="+mn-ea"/>
              <a:cs typeface="Times New Roman" pitchFamily="18" charset="0"/>
            </a:endParaRPr>
          </a:p>
        </p:txBody>
      </p:sp>
      <p:sp>
        <p:nvSpPr>
          <p:cNvPr id="39945" name="Text Box 9"/>
          <p:cNvSpPr txBox="1">
            <a:spLocks noChangeArrowheads="1"/>
          </p:cNvSpPr>
          <p:nvPr/>
        </p:nvSpPr>
        <p:spPr bwMode="auto">
          <a:xfrm>
            <a:off x="4284663" y="5949950"/>
            <a:ext cx="2289175" cy="579438"/>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200" b="1">
                <a:solidFill>
                  <a:srgbClr val="FF0000"/>
                </a:solidFill>
                <a:effectLst>
                  <a:outerShdw blurRad="38100" dist="38100" dir="2700000" algn="tl">
                    <a:srgbClr val="C0C0C0"/>
                  </a:outerShdw>
                </a:effectLst>
                <a:latin typeface="Times New Roman" pitchFamily="18" charset="0"/>
                <a:ea typeface="+mn-ea"/>
              </a:rPr>
              <a:t>helpful</a:t>
            </a:r>
            <a:endParaRPr lang="zh-CN" altLang="en-US" sz="3200" b="1">
              <a:solidFill>
                <a:srgbClr val="FF0000"/>
              </a:solidFill>
              <a:effectLst>
                <a:outerShdw blurRad="38100" dist="38100" dir="2700000" algn="tl">
                  <a:srgbClr val="C0C0C0"/>
                </a:outerShdw>
              </a:effectLst>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 calcmode="lin" valueType="num">
                                      <p:cBhvr>
                                        <p:cTn id="7" dur="500" fill="hold"/>
                                        <p:tgtEl>
                                          <p:spTgt spid="39939"/>
                                        </p:tgtEl>
                                        <p:attrNameLst>
                                          <p:attrName>ppt_w</p:attrName>
                                        </p:attrNameLst>
                                      </p:cBhvr>
                                      <p:tavLst>
                                        <p:tav tm="0">
                                          <p:val>
                                            <p:fltVal val="0"/>
                                          </p:val>
                                        </p:tav>
                                        <p:tav tm="100000">
                                          <p:val>
                                            <p:strVal val="#ppt_w"/>
                                          </p:val>
                                        </p:tav>
                                      </p:tavLst>
                                    </p:anim>
                                    <p:anim calcmode="lin" valueType="num">
                                      <p:cBhvr>
                                        <p:cTn id="8" dur="500" fill="hold"/>
                                        <p:tgtEl>
                                          <p:spTgt spid="39939"/>
                                        </p:tgtEl>
                                        <p:attrNameLst>
                                          <p:attrName>ppt_h</p:attrName>
                                        </p:attrNameLst>
                                      </p:cBhvr>
                                      <p:tavLst>
                                        <p:tav tm="0">
                                          <p:val>
                                            <p:fltVal val="0"/>
                                          </p:val>
                                        </p:tav>
                                        <p:tav tm="100000">
                                          <p:val>
                                            <p:strVal val="#ppt_h"/>
                                          </p:val>
                                        </p:tav>
                                      </p:tavLst>
                                    </p:anim>
                                    <p:animEffect transition="in" filter="fade">
                                      <p:cBhvr>
                                        <p:cTn id="9" dur="500"/>
                                        <p:tgtEl>
                                          <p:spTgt spid="3993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9940"/>
                                        </p:tgtEl>
                                        <p:attrNameLst>
                                          <p:attrName>style.visibility</p:attrName>
                                        </p:attrNameLst>
                                      </p:cBhvr>
                                      <p:to>
                                        <p:strVal val="visible"/>
                                      </p:to>
                                    </p:set>
                                    <p:anim calcmode="lin" valueType="num">
                                      <p:cBhvr>
                                        <p:cTn id="14" dur="500" fill="hold"/>
                                        <p:tgtEl>
                                          <p:spTgt spid="39940"/>
                                        </p:tgtEl>
                                        <p:attrNameLst>
                                          <p:attrName>ppt_w</p:attrName>
                                        </p:attrNameLst>
                                      </p:cBhvr>
                                      <p:tavLst>
                                        <p:tav tm="0">
                                          <p:val>
                                            <p:fltVal val="0"/>
                                          </p:val>
                                        </p:tav>
                                        <p:tav tm="100000">
                                          <p:val>
                                            <p:strVal val="#ppt_w"/>
                                          </p:val>
                                        </p:tav>
                                      </p:tavLst>
                                    </p:anim>
                                    <p:anim calcmode="lin" valueType="num">
                                      <p:cBhvr>
                                        <p:cTn id="15" dur="500" fill="hold"/>
                                        <p:tgtEl>
                                          <p:spTgt spid="39940"/>
                                        </p:tgtEl>
                                        <p:attrNameLst>
                                          <p:attrName>ppt_h</p:attrName>
                                        </p:attrNameLst>
                                      </p:cBhvr>
                                      <p:tavLst>
                                        <p:tav tm="0">
                                          <p:val>
                                            <p:fltVal val="0"/>
                                          </p:val>
                                        </p:tav>
                                        <p:tav tm="100000">
                                          <p:val>
                                            <p:strVal val="#ppt_h"/>
                                          </p:val>
                                        </p:tav>
                                      </p:tavLst>
                                    </p:anim>
                                    <p:animEffect transition="in" filter="fade">
                                      <p:cBhvr>
                                        <p:cTn id="16" dur="500"/>
                                        <p:tgtEl>
                                          <p:spTgt spid="3994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9941"/>
                                        </p:tgtEl>
                                        <p:attrNameLst>
                                          <p:attrName>style.visibility</p:attrName>
                                        </p:attrNameLst>
                                      </p:cBhvr>
                                      <p:to>
                                        <p:strVal val="visible"/>
                                      </p:to>
                                    </p:set>
                                    <p:anim calcmode="lin" valueType="num">
                                      <p:cBhvr>
                                        <p:cTn id="21" dur="500" fill="hold"/>
                                        <p:tgtEl>
                                          <p:spTgt spid="39941"/>
                                        </p:tgtEl>
                                        <p:attrNameLst>
                                          <p:attrName>ppt_w</p:attrName>
                                        </p:attrNameLst>
                                      </p:cBhvr>
                                      <p:tavLst>
                                        <p:tav tm="0">
                                          <p:val>
                                            <p:fltVal val="0"/>
                                          </p:val>
                                        </p:tav>
                                        <p:tav tm="100000">
                                          <p:val>
                                            <p:strVal val="#ppt_w"/>
                                          </p:val>
                                        </p:tav>
                                      </p:tavLst>
                                    </p:anim>
                                    <p:anim calcmode="lin" valueType="num">
                                      <p:cBhvr>
                                        <p:cTn id="22" dur="500" fill="hold"/>
                                        <p:tgtEl>
                                          <p:spTgt spid="39941"/>
                                        </p:tgtEl>
                                        <p:attrNameLst>
                                          <p:attrName>ppt_h</p:attrName>
                                        </p:attrNameLst>
                                      </p:cBhvr>
                                      <p:tavLst>
                                        <p:tav tm="0">
                                          <p:val>
                                            <p:fltVal val="0"/>
                                          </p:val>
                                        </p:tav>
                                        <p:tav tm="100000">
                                          <p:val>
                                            <p:strVal val="#ppt_h"/>
                                          </p:val>
                                        </p:tav>
                                      </p:tavLst>
                                    </p:anim>
                                    <p:animEffect transition="in" filter="fade">
                                      <p:cBhvr>
                                        <p:cTn id="23" dur="500"/>
                                        <p:tgtEl>
                                          <p:spTgt spid="3994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39942"/>
                                        </p:tgtEl>
                                        <p:attrNameLst>
                                          <p:attrName>style.visibility</p:attrName>
                                        </p:attrNameLst>
                                      </p:cBhvr>
                                      <p:to>
                                        <p:strVal val="visible"/>
                                      </p:to>
                                    </p:set>
                                    <p:anim calcmode="lin" valueType="num">
                                      <p:cBhvr>
                                        <p:cTn id="28" dur="500" fill="hold"/>
                                        <p:tgtEl>
                                          <p:spTgt spid="39942"/>
                                        </p:tgtEl>
                                        <p:attrNameLst>
                                          <p:attrName>ppt_w</p:attrName>
                                        </p:attrNameLst>
                                      </p:cBhvr>
                                      <p:tavLst>
                                        <p:tav tm="0">
                                          <p:val>
                                            <p:fltVal val="0"/>
                                          </p:val>
                                        </p:tav>
                                        <p:tav tm="100000">
                                          <p:val>
                                            <p:strVal val="#ppt_w"/>
                                          </p:val>
                                        </p:tav>
                                      </p:tavLst>
                                    </p:anim>
                                    <p:anim calcmode="lin" valueType="num">
                                      <p:cBhvr>
                                        <p:cTn id="29" dur="500" fill="hold"/>
                                        <p:tgtEl>
                                          <p:spTgt spid="39942"/>
                                        </p:tgtEl>
                                        <p:attrNameLst>
                                          <p:attrName>ppt_h</p:attrName>
                                        </p:attrNameLst>
                                      </p:cBhvr>
                                      <p:tavLst>
                                        <p:tav tm="0">
                                          <p:val>
                                            <p:fltVal val="0"/>
                                          </p:val>
                                        </p:tav>
                                        <p:tav tm="100000">
                                          <p:val>
                                            <p:strVal val="#ppt_h"/>
                                          </p:val>
                                        </p:tav>
                                      </p:tavLst>
                                    </p:anim>
                                    <p:animEffect transition="in" filter="fade">
                                      <p:cBhvr>
                                        <p:cTn id="30" dur="500"/>
                                        <p:tgtEl>
                                          <p:spTgt spid="3994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39943"/>
                                        </p:tgtEl>
                                        <p:attrNameLst>
                                          <p:attrName>style.visibility</p:attrName>
                                        </p:attrNameLst>
                                      </p:cBhvr>
                                      <p:to>
                                        <p:strVal val="visible"/>
                                      </p:to>
                                    </p:set>
                                    <p:anim calcmode="lin" valueType="num">
                                      <p:cBhvr>
                                        <p:cTn id="35" dur="500" fill="hold"/>
                                        <p:tgtEl>
                                          <p:spTgt spid="39943"/>
                                        </p:tgtEl>
                                        <p:attrNameLst>
                                          <p:attrName>ppt_w</p:attrName>
                                        </p:attrNameLst>
                                      </p:cBhvr>
                                      <p:tavLst>
                                        <p:tav tm="0">
                                          <p:val>
                                            <p:fltVal val="0"/>
                                          </p:val>
                                        </p:tav>
                                        <p:tav tm="100000">
                                          <p:val>
                                            <p:strVal val="#ppt_w"/>
                                          </p:val>
                                        </p:tav>
                                      </p:tavLst>
                                    </p:anim>
                                    <p:anim calcmode="lin" valueType="num">
                                      <p:cBhvr>
                                        <p:cTn id="36" dur="500" fill="hold"/>
                                        <p:tgtEl>
                                          <p:spTgt spid="39943"/>
                                        </p:tgtEl>
                                        <p:attrNameLst>
                                          <p:attrName>ppt_h</p:attrName>
                                        </p:attrNameLst>
                                      </p:cBhvr>
                                      <p:tavLst>
                                        <p:tav tm="0">
                                          <p:val>
                                            <p:fltVal val="0"/>
                                          </p:val>
                                        </p:tav>
                                        <p:tav tm="100000">
                                          <p:val>
                                            <p:strVal val="#ppt_h"/>
                                          </p:val>
                                        </p:tav>
                                      </p:tavLst>
                                    </p:anim>
                                    <p:animEffect transition="in" filter="fade">
                                      <p:cBhvr>
                                        <p:cTn id="37" dur="500"/>
                                        <p:tgtEl>
                                          <p:spTgt spid="39943"/>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39944"/>
                                        </p:tgtEl>
                                        <p:attrNameLst>
                                          <p:attrName>style.visibility</p:attrName>
                                        </p:attrNameLst>
                                      </p:cBhvr>
                                      <p:to>
                                        <p:strVal val="visible"/>
                                      </p:to>
                                    </p:set>
                                    <p:anim calcmode="lin" valueType="num">
                                      <p:cBhvr>
                                        <p:cTn id="42" dur="500" fill="hold"/>
                                        <p:tgtEl>
                                          <p:spTgt spid="39944"/>
                                        </p:tgtEl>
                                        <p:attrNameLst>
                                          <p:attrName>ppt_w</p:attrName>
                                        </p:attrNameLst>
                                      </p:cBhvr>
                                      <p:tavLst>
                                        <p:tav tm="0">
                                          <p:val>
                                            <p:fltVal val="0"/>
                                          </p:val>
                                        </p:tav>
                                        <p:tav tm="100000">
                                          <p:val>
                                            <p:strVal val="#ppt_w"/>
                                          </p:val>
                                        </p:tav>
                                      </p:tavLst>
                                    </p:anim>
                                    <p:anim calcmode="lin" valueType="num">
                                      <p:cBhvr>
                                        <p:cTn id="43" dur="500" fill="hold"/>
                                        <p:tgtEl>
                                          <p:spTgt spid="39944"/>
                                        </p:tgtEl>
                                        <p:attrNameLst>
                                          <p:attrName>ppt_h</p:attrName>
                                        </p:attrNameLst>
                                      </p:cBhvr>
                                      <p:tavLst>
                                        <p:tav tm="0">
                                          <p:val>
                                            <p:fltVal val="0"/>
                                          </p:val>
                                        </p:tav>
                                        <p:tav tm="100000">
                                          <p:val>
                                            <p:strVal val="#ppt_h"/>
                                          </p:val>
                                        </p:tav>
                                      </p:tavLst>
                                    </p:anim>
                                    <p:animEffect transition="in" filter="fade">
                                      <p:cBhvr>
                                        <p:cTn id="44" dur="500"/>
                                        <p:tgtEl>
                                          <p:spTgt spid="3994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grpId="0" nodeType="clickEffect">
                                  <p:stCondLst>
                                    <p:cond delay="0"/>
                                  </p:stCondLst>
                                  <p:childTnLst>
                                    <p:set>
                                      <p:cBhvr>
                                        <p:cTn id="48" dur="1" fill="hold">
                                          <p:stCondLst>
                                            <p:cond delay="0"/>
                                          </p:stCondLst>
                                        </p:cTn>
                                        <p:tgtEl>
                                          <p:spTgt spid="39945"/>
                                        </p:tgtEl>
                                        <p:attrNameLst>
                                          <p:attrName>style.visibility</p:attrName>
                                        </p:attrNameLst>
                                      </p:cBhvr>
                                      <p:to>
                                        <p:strVal val="visible"/>
                                      </p:to>
                                    </p:set>
                                    <p:anim calcmode="lin" valueType="num">
                                      <p:cBhvr>
                                        <p:cTn id="49" dur="500" fill="hold"/>
                                        <p:tgtEl>
                                          <p:spTgt spid="39945"/>
                                        </p:tgtEl>
                                        <p:attrNameLst>
                                          <p:attrName>ppt_w</p:attrName>
                                        </p:attrNameLst>
                                      </p:cBhvr>
                                      <p:tavLst>
                                        <p:tav tm="0">
                                          <p:val>
                                            <p:fltVal val="0"/>
                                          </p:val>
                                        </p:tav>
                                        <p:tav tm="100000">
                                          <p:val>
                                            <p:strVal val="#ppt_w"/>
                                          </p:val>
                                        </p:tav>
                                      </p:tavLst>
                                    </p:anim>
                                    <p:anim calcmode="lin" valueType="num">
                                      <p:cBhvr>
                                        <p:cTn id="50" dur="500" fill="hold"/>
                                        <p:tgtEl>
                                          <p:spTgt spid="39945"/>
                                        </p:tgtEl>
                                        <p:attrNameLst>
                                          <p:attrName>ppt_h</p:attrName>
                                        </p:attrNameLst>
                                      </p:cBhvr>
                                      <p:tavLst>
                                        <p:tav tm="0">
                                          <p:val>
                                            <p:fltVal val="0"/>
                                          </p:val>
                                        </p:tav>
                                        <p:tav tm="100000">
                                          <p:val>
                                            <p:strVal val="#ppt_h"/>
                                          </p:val>
                                        </p:tav>
                                      </p:tavLst>
                                    </p:anim>
                                    <p:animEffect transition="in" filter="fade">
                                      <p:cBhvr>
                                        <p:cTn id="51" dur="500"/>
                                        <p:tgtEl>
                                          <p:spTgt spid="399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ldLvl="0" autoUpdateAnimBg="0"/>
      <p:bldP spid="39940" grpId="0" bldLvl="0" autoUpdateAnimBg="0"/>
      <p:bldP spid="39941" grpId="0" bldLvl="0" autoUpdateAnimBg="0"/>
      <p:bldP spid="39942" grpId="0" bldLvl="0" autoUpdateAnimBg="0"/>
      <p:bldP spid="39943" grpId="0" bldLvl="0" autoUpdateAnimBg="0"/>
      <p:bldP spid="39944" grpId="0" bldLvl="0" autoUpdateAnimBg="0"/>
      <p:bldP spid="39945"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a:xfrm>
            <a:off x="107950" y="46038"/>
            <a:ext cx="9001125" cy="1150937"/>
          </a:xfrm>
        </p:spPr>
        <p:txBody>
          <a:bodyPr/>
          <a:lstStyle/>
          <a:p>
            <a:pPr algn="l" eaLnBrk="1" hangingPunct="1"/>
            <a:r>
              <a:rPr lang="en-US" altLang="zh-CN" sz="3200" b="1" smtClean="0">
                <a:solidFill>
                  <a:srgbClr val="0066FF"/>
                </a:solidFill>
              </a:rPr>
              <a:t>D3 What do you think of the following lines? Discuss them with your classmates.</a:t>
            </a:r>
          </a:p>
        </p:txBody>
      </p:sp>
      <p:sp>
        <p:nvSpPr>
          <p:cNvPr id="66562" name="Rectangle 3"/>
          <p:cNvSpPr>
            <a:spLocks noGrp="1" noChangeArrowheads="1"/>
          </p:cNvSpPr>
          <p:nvPr>
            <p:ph type="body" idx="1"/>
          </p:nvPr>
        </p:nvSpPr>
        <p:spPr>
          <a:xfrm>
            <a:off x="179388" y="1125538"/>
            <a:ext cx="8002587" cy="1008062"/>
          </a:xfrm>
        </p:spPr>
        <p:txBody>
          <a:bodyPr/>
          <a:lstStyle/>
          <a:p>
            <a:pPr marL="609600" indent="-609600" eaLnBrk="1" hangingPunct="1">
              <a:lnSpc>
                <a:spcPct val="90000"/>
              </a:lnSpc>
              <a:buFontTx/>
              <a:buAutoNum type="arabicPeriod"/>
            </a:pPr>
            <a:r>
              <a:rPr lang="en-US" altLang="zh-CN" b="1" smtClean="0">
                <a:latin typeface="Calibri" pitchFamily="34" charset="0"/>
              </a:rPr>
              <a:t>He’s a superman, my dad.</a:t>
            </a:r>
          </a:p>
          <a:p>
            <a:pPr marL="609600" indent="-609600" eaLnBrk="1" hangingPunct="1">
              <a:lnSpc>
                <a:spcPct val="90000"/>
              </a:lnSpc>
              <a:buFontTx/>
              <a:buAutoNum type="arabicPeriod"/>
            </a:pPr>
            <a:r>
              <a:rPr lang="en-US" altLang="zh-CN" b="1" smtClean="0">
                <a:latin typeface="Calibri" pitchFamily="34" charset="0"/>
              </a:rPr>
              <a:t>Let’s make a million smiles!</a:t>
            </a:r>
          </a:p>
        </p:txBody>
      </p:sp>
      <p:sp>
        <p:nvSpPr>
          <p:cNvPr id="40964" name="Text Box 4"/>
          <p:cNvSpPr txBox="1">
            <a:spLocks noChangeArrowheads="1"/>
          </p:cNvSpPr>
          <p:nvPr/>
        </p:nvSpPr>
        <p:spPr bwMode="auto">
          <a:xfrm>
            <a:off x="34925" y="2420938"/>
            <a:ext cx="8785225" cy="3636962"/>
          </a:xfrm>
          <a:prstGeom prst="rect">
            <a:avLst/>
          </a:prstGeom>
          <a:noFill/>
          <a:ln w="9525">
            <a:noFill/>
            <a:miter lim="800000"/>
            <a:headEnd/>
            <a:tailEnd/>
          </a:ln>
        </p:spPr>
        <p:txBody>
          <a:bodyPr>
            <a:spAutoFit/>
          </a:bodyPr>
          <a:lstStyle/>
          <a:p>
            <a:pPr marL="342900" indent="-342900">
              <a:lnSpc>
                <a:spcPct val="115000"/>
              </a:lnSpc>
              <a:spcBef>
                <a:spcPct val="50000"/>
              </a:spcBef>
              <a:buFont typeface="Arial" charset="0"/>
              <a:buAutoNum type="arabicPeriod"/>
            </a:pPr>
            <a:r>
              <a:rPr lang="en-US" altLang="zh-CN" sz="2400" b="1">
                <a:solidFill>
                  <a:srgbClr val="FF0000"/>
                </a:solidFill>
              </a:rPr>
              <a:t>My dad is a boring man at home. However, he’s a superman at work. He walks on a narrow piece of wood. He is not worried about the height and he is not afraid. He works very hard at the building site.</a:t>
            </a:r>
          </a:p>
          <a:p>
            <a:pPr marL="342900" indent="-342900">
              <a:lnSpc>
                <a:spcPct val="115000"/>
              </a:lnSpc>
              <a:spcBef>
                <a:spcPct val="50000"/>
              </a:spcBef>
              <a:buFont typeface="Arial" charset="0"/>
              <a:buAutoNum type="arabicPeriod"/>
            </a:pPr>
            <a:r>
              <a:rPr lang="en-US" altLang="zh-CN" sz="2400" b="1">
                <a:solidFill>
                  <a:srgbClr val="FF0000"/>
                </a:solidFill>
              </a:rPr>
              <a:t>People around the city are very busy and tired. They don’t have time to smile. In the whole city there is only one smile from the newspaper seller. The writer hopes that people will smile more and the city is full of smiles.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64">
                                            <p:txEl>
                                              <p:pRg st="0" end="0"/>
                                            </p:txEl>
                                          </p:spTgt>
                                        </p:tgtEl>
                                        <p:attrNameLst>
                                          <p:attrName>style.visibility</p:attrName>
                                        </p:attrNameLst>
                                      </p:cBhvr>
                                      <p:to>
                                        <p:strVal val="visible"/>
                                      </p:to>
                                    </p:set>
                                    <p:anim calcmode="lin" valueType="num">
                                      <p:cBhvr additive="base">
                                        <p:cTn id="7" dur="500" fill="hold"/>
                                        <p:tgtEl>
                                          <p:spTgt spid="4096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64">
                                            <p:txEl>
                                              <p:pRg st="1" end="1"/>
                                            </p:txEl>
                                          </p:spTgt>
                                        </p:tgtEl>
                                        <p:attrNameLst>
                                          <p:attrName>style.visibility</p:attrName>
                                        </p:attrNameLst>
                                      </p:cBhvr>
                                      <p:to>
                                        <p:strVal val="visible"/>
                                      </p:to>
                                    </p:set>
                                    <p:anim calcmode="lin" valueType="num">
                                      <p:cBhvr additive="base">
                                        <p:cTn id="13" dur="500" fill="hold"/>
                                        <p:tgtEl>
                                          <p:spTgt spid="4096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6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a:xfrm>
            <a:off x="1120775" y="0"/>
            <a:ext cx="6057900" cy="850900"/>
          </a:xfrm>
        </p:spPr>
        <p:txBody>
          <a:bodyPr/>
          <a:lstStyle/>
          <a:p>
            <a:pPr eaLnBrk="1" hangingPunct="1"/>
            <a:r>
              <a:rPr lang="zh-CN" altLang="en-US" sz="3200" b="1" smtClean="0">
                <a:solidFill>
                  <a:srgbClr val="6600FF"/>
                </a:solidFill>
                <a:latin typeface="宋体" charset="-122"/>
              </a:rPr>
              <a:t>短语收藏夹</a:t>
            </a:r>
          </a:p>
        </p:txBody>
      </p:sp>
      <p:sp>
        <p:nvSpPr>
          <p:cNvPr id="67586" name="Rectangle 3"/>
          <p:cNvSpPr>
            <a:spLocks noGrp="1" noChangeArrowheads="1"/>
          </p:cNvSpPr>
          <p:nvPr>
            <p:ph type="body" idx="1"/>
          </p:nvPr>
        </p:nvSpPr>
        <p:spPr>
          <a:xfrm>
            <a:off x="468313" y="765175"/>
            <a:ext cx="3783012" cy="5616575"/>
          </a:xfrm>
        </p:spPr>
        <p:txBody>
          <a:bodyPr/>
          <a:lstStyle/>
          <a:p>
            <a:pPr eaLnBrk="1" hangingPunct="1">
              <a:lnSpc>
                <a:spcPct val="95000"/>
              </a:lnSpc>
              <a:buFontTx/>
              <a:buNone/>
            </a:pPr>
            <a:r>
              <a:rPr lang="en-US" altLang="zh-CN" sz="2600" b="1" smtClean="0"/>
              <a:t>(not) at all</a:t>
            </a:r>
            <a:endParaRPr lang="zh-CN" altLang="en-US" sz="2600" b="1" smtClean="0"/>
          </a:p>
          <a:p>
            <a:pPr eaLnBrk="1" hangingPunct="1">
              <a:lnSpc>
                <a:spcPct val="95000"/>
              </a:lnSpc>
              <a:buFontTx/>
              <a:buNone/>
            </a:pPr>
            <a:r>
              <a:rPr lang="en-US" altLang="zh-CN" sz="2600" b="1" smtClean="0"/>
              <a:t>(be) worried about</a:t>
            </a:r>
            <a:endParaRPr lang="zh-CN" altLang="en-US" sz="2600" b="1" smtClean="0"/>
          </a:p>
          <a:p>
            <a:pPr eaLnBrk="1" hangingPunct="1">
              <a:lnSpc>
                <a:spcPct val="95000"/>
              </a:lnSpc>
              <a:buFontTx/>
              <a:buNone/>
            </a:pPr>
            <a:r>
              <a:rPr lang="en-US" altLang="zh-CN" sz="2600" b="1" smtClean="0"/>
              <a:t>newspaper stand</a:t>
            </a:r>
            <a:endParaRPr lang="zh-CN" altLang="en-US" sz="2600" b="1" smtClean="0"/>
          </a:p>
          <a:p>
            <a:pPr eaLnBrk="1" hangingPunct="1">
              <a:lnSpc>
                <a:spcPct val="95000"/>
              </a:lnSpc>
              <a:buFontTx/>
              <a:buNone/>
            </a:pPr>
            <a:r>
              <a:rPr lang="en-US" altLang="zh-CN" sz="2600" b="1" smtClean="0"/>
              <a:t>rush out</a:t>
            </a:r>
            <a:endParaRPr lang="zh-CN" altLang="en-US" sz="2600" b="1" smtClean="0"/>
          </a:p>
          <a:p>
            <a:pPr eaLnBrk="1" hangingPunct="1">
              <a:lnSpc>
                <a:spcPct val="95000"/>
              </a:lnSpc>
              <a:buFontTx/>
              <a:buNone/>
            </a:pPr>
            <a:r>
              <a:rPr lang="en-US" altLang="zh-CN" sz="2600" b="1" smtClean="0"/>
              <a:t>a crowd of</a:t>
            </a:r>
            <a:endParaRPr lang="zh-CN" altLang="en-US" sz="2600" b="1" smtClean="0"/>
          </a:p>
          <a:p>
            <a:pPr eaLnBrk="1" hangingPunct="1">
              <a:lnSpc>
                <a:spcPct val="95000"/>
              </a:lnSpc>
              <a:buFontTx/>
              <a:buNone/>
            </a:pPr>
            <a:r>
              <a:rPr lang="en-US" altLang="zh-CN" sz="2600" b="1" smtClean="0"/>
              <a:t>read ... aloud</a:t>
            </a:r>
          </a:p>
          <a:p>
            <a:pPr eaLnBrk="1" hangingPunct="1">
              <a:lnSpc>
                <a:spcPct val="95000"/>
              </a:lnSpc>
              <a:buFontTx/>
              <a:buNone/>
            </a:pPr>
            <a:r>
              <a:rPr lang="en-US" altLang="zh-CN" sz="2600" b="1" smtClean="0"/>
              <a:t>in a group</a:t>
            </a:r>
            <a:endParaRPr lang="zh-CN" altLang="en-US" sz="2600" b="1" smtClean="0"/>
          </a:p>
          <a:p>
            <a:pPr eaLnBrk="1" hangingPunct="1">
              <a:lnSpc>
                <a:spcPct val="95000"/>
              </a:lnSpc>
              <a:buFontTx/>
              <a:buNone/>
            </a:pPr>
            <a:r>
              <a:rPr lang="en-US" altLang="zh-CN" sz="2600" b="1" smtClean="0"/>
              <a:t>building site</a:t>
            </a:r>
            <a:endParaRPr lang="zh-CN" altLang="en-US" sz="2600" b="1" smtClean="0"/>
          </a:p>
          <a:p>
            <a:pPr eaLnBrk="1" hangingPunct="1">
              <a:lnSpc>
                <a:spcPct val="95000"/>
              </a:lnSpc>
              <a:buFontTx/>
              <a:buNone/>
            </a:pPr>
            <a:r>
              <a:rPr lang="en-US" altLang="zh-CN" sz="2600" b="1" smtClean="0"/>
              <a:t>high up</a:t>
            </a:r>
            <a:endParaRPr lang="zh-CN" altLang="en-US" sz="2600" b="1" smtClean="0"/>
          </a:p>
          <a:p>
            <a:pPr eaLnBrk="1" hangingPunct="1">
              <a:lnSpc>
                <a:spcPct val="95000"/>
              </a:lnSpc>
              <a:buFontTx/>
              <a:buNone/>
            </a:pPr>
            <a:r>
              <a:rPr lang="en-US" altLang="zh-CN" sz="2600" b="1" smtClean="0"/>
              <a:t>walk through</a:t>
            </a:r>
            <a:endParaRPr lang="zh-CN" altLang="en-US" sz="2600" b="1" smtClean="0"/>
          </a:p>
          <a:p>
            <a:pPr eaLnBrk="1" hangingPunct="1">
              <a:lnSpc>
                <a:spcPct val="95000"/>
              </a:lnSpc>
              <a:buFontTx/>
              <a:buNone/>
            </a:pPr>
            <a:r>
              <a:rPr lang="en-US" altLang="zh-CN" sz="2600" b="1" smtClean="0"/>
              <a:t>feel unhappy about ... </a:t>
            </a:r>
          </a:p>
          <a:p>
            <a:pPr eaLnBrk="1" hangingPunct="1">
              <a:lnSpc>
                <a:spcPct val="95000"/>
              </a:lnSpc>
              <a:buFontTx/>
              <a:buNone/>
            </a:pPr>
            <a:r>
              <a:rPr lang="en-US" altLang="zh-CN" sz="2600" b="1" smtClean="0"/>
              <a:t>at the same time</a:t>
            </a:r>
            <a:endParaRPr lang="zh-CN" altLang="en-US" sz="2600" b="1" smtClean="0"/>
          </a:p>
        </p:txBody>
      </p:sp>
      <p:sp>
        <p:nvSpPr>
          <p:cNvPr id="41988" name="Rectangle 4"/>
          <p:cNvSpPr>
            <a:spLocks noChangeArrowheads="1"/>
          </p:cNvSpPr>
          <p:nvPr/>
        </p:nvSpPr>
        <p:spPr bwMode="auto">
          <a:xfrm>
            <a:off x="3995738" y="708025"/>
            <a:ext cx="4464050" cy="5534025"/>
          </a:xfrm>
          <a:prstGeom prst="rect">
            <a:avLst/>
          </a:prstGeom>
          <a:noFill/>
          <a:ln w="9525">
            <a:noFill/>
            <a:miter lim="800000"/>
            <a:headEnd/>
            <a:tailEnd/>
          </a:ln>
        </p:spPr>
        <p:txBody>
          <a:bodyPr>
            <a:spAutoFit/>
          </a:bodyPr>
          <a:lstStyle/>
          <a:p>
            <a:pPr>
              <a:lnSpc>
                <a:spcPct val="115000"/>
              </a:lnSpc>
              <a:spcBef>
                <a:spcPct val="10000"/>
              </a:spcBef>
            </a:pPr>
            <a:r>
              <a:rPr lang="zh-CN" altLang="en-US" sz="2400" b="1">
                <a:solidFill>
                  <a:srgbClr val="FF3300"/>
                </a:solidFill>
              </a:rPr>
              <a:t>一点也（不）；完全（不）</a:t>
            </a:r>
          </a:p>
          <a:p>
            <a:pPr>
              <a:lnSpc>
                <a:spcPct val="115000"/>
              </a:lnSpc>
              <a:spcBef>
                <a:spcPct val="10000"/>
              </a:spcBef>
            </a:pPr>
            <a:r>
              <a:rPr lang="zh-CN" altLang="en-US" sz="2400" b="1">
                <a:solidFill>
                  <a:srgbClr val="FF3300"/>
                </a:solidFill>
              </a:rPr>
              <a:t>为</a:t>
            </a:r>
            <a:r>
              <a:rPr lang="en-US" altLang="zh-CN" sz="2400" b="1">
                <a:solidFill>
                  <a:srgbClr val="FF3300"/>
                </a:solidFill>
              </a:rPr>
              <a:t>……</a:t>
            </a:r>
            <a:r>
              <a:rPr lang="zh-CN" altLang="en-US" sz="2400" b="1">
                <a:solidFill>
                  <a:srgbClr val="FF3300"/>
                </a:solidFill>
              </a:rPr>
              <a:t>担忧</a:t>
            </a:r>
          </a:p>
          <a:p>
            <a:pPr>
              <a:lnSpc>
                <a:spcPct val="115000"/>
              </a:lnSpc>
              <a:spcBef>
                <a:spcPct val="10000"/>
              </a:spcBef>
            </a:pPr>
            <a:r>
              <a:rPr lang="zh-CN" altLang="en-US" sz="2400" b="1">
                <a:solidFill>
                  <a:srgbClr val="FF3300"/>
                </a:solidFill>
              </a:rPr>
              <a:t>报摊</a:t>
            </a:r>
          </a:p>
          <a:p>
            <a:pPr>
              <a:lnSpc>
                <a:spcPct val="115000"/>
              </a:lnSpc>
              <a:spcBef>
                <a:spcPct val="10000"/>
              </a:spcBef>
            </a:pPr>
            <a:r>
              <a:rPr lang="zh-CN" altLang="en-US" sz="2400" b="1">
                <a:solidFill>
                  <a:srgbClr val="FF3300"/>
                </a:solidFill>
              </a:rPr>
              <a:t>冲出去</a:t>
            </a:r>
          </a:p>
          <a:p>
            <a:pPr>
              <a:lnSpc>
                <a:spcPct val="115000"/>
              </a:lnSpc>
              <a:spcBef>
                <a:spcPct val="10000"/>
              </a:spcBef>
            </a:pPr>
            <a:r>
              <a:rPr lang="zh-CN" altLang="en-US" sz="2400" b="1">
                <a:solidFill>
                  <a:srgbClr val="FF3300"/>
                </a:solidFill>
              </a:rPr>
              <a:t>一群</a:t>
            </a:r>
          </a:p>
          <a:p>
            <a:pPr>
              <a:lnSpc>
                <a:spcPct val="115000"/>
              </a:lnSpc>
              <a:spcBef>
                <a:spcPct val="10000"/>
              </a:spcBef>
            </a:pPr>
            <a:r>
              <a:rPr lang="zh-CN" altLang="en-US" sz="2400" b="1">
                <a:solidFill>
                  <a:srgbClr val="FF3300"/>
                </a:solidFill>
              </a:rPr>
              <a:t>大声朗读</a:t>
            </a:r>
            <a:r>
              <a:rPr lang="en-US" altLang="zh-CN" sz="2400" b="1">
                <a:solidFill>
                  <a:srgbClr val="FF3300"/>
                </a:solidFill>
              </a:rPr>
              <a:t>……</a:t>
            </a:r>
          </a:p>
          <a:p>
            <a:pPr>
              <a:lnSpc>
                <a:spcPct val="115000"/>
              </a:lnSpc>
              <a:spcBef>
                <a:spcPct val="10000"/>
              </a:spcBef>
            </a:pPr>
            <a:r>
              <a:rPr lang="zh-CN" altLang="en-US" sz="2400" b="1">
                <a:solidFill>
                  <a:srgbClr val="FF3300"/>
                </a:solidFill>
              </a:rPr>
              <a:t>在小组里</a:t>
            </a:r>
          </a:p>
          <a:p>
            <a:pPr>
              <a:lnSpc>
                <a:spcPct val="115000"/>
              </a:lnSpc>
              <a:spcBef>
                <a:spcPct val="10000"/>
              </a:spcBef>
            </a:pPr>
            <a:r>
              <a:rPr lang="zh-CN" altLang="en-US" sz="2400" b="1">
                <a:solidFill>
                  <a:srgbClr val="FF3300"/>
                </a:solidFill>
              </a:rPr>
              <a:t>建筑工地</a:t>
            </a:r>
          </a:p>
          <a:p>
            <a:pPr>
              <a:lnSpc>
                <a:spcPct val="115000"/>
              </a:lnSpc>
              <a:spcBef>
                <a:spcPct val="10000"/>
              </a:spcBef>
            </a:pPr>
            <a:r>
              <a:rPr lang="zh-CN" altLang="en-US" sz="2400" b="1">
                <a:solidFill>
                  <a:srgbClr val="FF3300"/>
                </a:solidFill>
              </a:rPr>
              <a:t>在高处</a:t>
            </a:r>
          </a:p>
          <a:p>
            <a:pPr>
              <a:lnSpc>
                <a:spcPct val="115000"/>
              </a:lnSpc>
              <a:spcBef>
                <a:spcPct val="10000"/>
              </a:spcBef>
            </a:pPr>
            <a:r>
              <a:rPr lang="zh-CN" altLang="en-US" sz="2400" b="1">
                <a:solidFill>
                  <a:srgbClr val="FF3300"/>
                </a:solidFill>
              </a:rPr>
              <a:t>走过；走路穿过</a:t>
            </a:r>
          </a:p>
          <a:p>
            <a:pPr>
              <a:lnSpc>
                <a:spcPct val="115000"/>
              </a:lnSpc>
              <a:spcBef>
                <a:spcPct val="10000"/>
              </a:spcBef>
            </a:pPr>
            <a:r>
              <a:rPr lang="zh-CN" altLang="en-US" sz="2400" b="1">
                <a:solidFill>
                  <a:srgbClr val="FF3300"/>
                </a:solidFill>
              </a:rPr>
              <a:t>对</a:t>
            </a:r>
            <a:r>
              <a:rPr lang="en-US" altLang="zh-CN" sz="2400" b="1">
                <a:solidFill>
                  <a:srgbClr val="FF3300"/>
                </a:solidFill>
              </a:rPr>
              <a:t>……</a:t>
            </a:r>
            <a:r>
              <a:rPr lang="zh-CN" altLang="en-US" sz="2400" b="1">
                <a:solidFill>
                  <a:srgbClr val="FF3300"/>
                </a:solidFill>
              </a:rPr>
              <a:t>感到不高兴</a:t>
            </a:r>
            <a:r>
              <a:rPr lang="en-US" altLang="zh-CN" sz="2400" b="1">
                <a:solidFill>
                  <a:srgbClr val="FF3300"/>
                </a:solidFill>
              </a:rPr>
              <a:t>/</a:t>
            </a:r>
            <a:r>
              <a:rPr lang="zh-CN" altLang="en-US" sz="2400" b="1">
                <a:solidFill>
                  <a:srgbClr val="FF3300"/>
                </a:solidFill>
              </a:rPr>
              <a:t>不满意；</a:t>
            </a:r>
          </a:p>
          <a:p>
            <a:pPr>
              <a:lnSpc>
                <a:spcPct val="115000"/>
              </a:lnSpc>
              <a:spcBef>
                <a:spcPct val="10000"/>
              </a:spcBef>
            </a:pPr>
            <a:r>
              <a:rPr lang="zh-CN" altLang="en-US" sz="2400" b="1">
                <a:solidFill>
                  <a:srgbClr val="FF3300"/>
                </a:solidFill>
              </a:rPr>
              <a:t>同时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8">
                                            <p:txEl>
                                              <p:pRg st="0" end="0"/>
                                            </p:txEl>
                                          </p:spTgt>
                                        </p:tgtEl>
                                        <p:attrNameLst>
                                          <p:attrName>style.visibility</p:attrName>
                                        </p:attrNameLst>
                                      </p:cBhvr>
                                      <p:to>
                                        <p:strVal val="visible"/>
                                      </p:to>
                                    </p:set>
                                    <p:anim calcmode="lin" valueType="num">
                                      <p:cBhvr additive="base">
                                        <p:cTn id="7" dur="500" fill="hold"/>
                                        <p:tgtEl>
                                          <p:spTgt spid="4198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988">
                                            <p:txEl>
                                              <p:pRg st="1" end="1"/>
                                            </p:txEl>
                                          </p:spTgt>
                                        </p:tgtEl>
                                        <p:attrNameLst>
                                          <p:attrName>style.visibility</p:attrName>
                                        </p:attrNameLst>
                                      </p:cBhvr>
                                      <p:to>
                                        <p:strVal val="visible"/>
                                      </p:to>
                                    </p:set>
                                    <p:anim calcmode="lin" valueType="num">
                                      <p:cBhvr additive="base">
                                        <p:cTn id="13" dur="500" fill="hold"/>
                                        <p:tgtEl>
                                          <p:spTgt spid="4198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8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988">
                                            <p:txEl>
                                              <p:pRg st="2" end="2"/>
                                            </p:txEl>
                                          </p:spTgt>
                                        </p:tgtEl>
                                        <p:attrNameLst>
                                          <p:attrName>style.visibility</p:attrName>
                                        </p:attrNameLst>
                                      </p:cBhvr>
                                      <p:to>
                                        <p:strVal val="visible"/>
                                      </p:to>
                                    </p:set>
                                    <p:anim calcmode="lin" valueType="num">
                                      <p:cBhvr additive="base">
                                        <p:cTn id="19" dur="500" fill="hold"/>
                                        <p:tgtEl>
                                          <p:spTgt spid="4198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98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988">
                                            <p:txEl>
                                              <p:pRg st="3" end="3"/>
                                            </p:txEl>
                                          </p:spTgt>
                                        </p:tgtEl>
                                        <p:attrNameLst>
                                          <p:attrName>style.visibility</p:attrName>
                                        </p:attrNameLst>
                                      </p:cBhvr>
                                      <p:to>
                                        <p:strVal val="visible"/>
                                      </p:to>
                                    </p:set>
                                    <p:anim calcmode="lin" valueType="num">
                                      <p:cBhvr additive="base">
                                        <p:cTn id="25" dur="500" fill="hold"/>
                                        <p:tgtEl>
                                          <p:spTgt spid="4198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98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988">
                                            <p:txEl>
                                              <p:pRg st="4" end="4"/>
                                            </p:txEl>
                                          </p:spTgt>
                                        </p:tgtEl>
                                        <p:attrNameLst>
                                          <p:attrName>style.visibility</p:attrName>
                                        </p:attrNameLst>
                                      </p:cBhvr>
                                      <p:to>
                                        <p:strVal val="visible"/>
                                      </p:to>
                                    </p:set>
                                    <p:anim calcmode="lin" valueType="num">
                                      <p:cBhvr additive="base">
                                        <p:cTn id="31" dur="500" fill="hold"/>
                                        <p:tgtEl>
                                          <p:spTgt spid="4198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198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1988">
                                            <p:txEl>
                                              <p:pRg st="5" end="5"/>
                                            </p:txEl>
                                          </p:spTgt>
                                        </p:tgtEl>
                                        <p:attrNameLst>
                                          <p:attrName>style.visibility</p:attrName>
                                        </p:attrNameLst>
                                      </p:cBhvr>
                                      <p:to>
                                        <p:strVal val="visible"/>
                                      </p:to>
                                    </p:set>
                                    <p:anim calcmode="lin" valueType="num">
                                      <p:cBhvr additive="base">
                                        <p:cTn id="37" dur="500" fill="hold"/>
                                        <p:tgtEl>
                                          <p:spTgt spid="4198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198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1988">
                                            <p:txEl>
                                              <p:pRg st="6" end="6"/>
                                            </p:txEl>
                                          </p:spTgt>
                                        </p:tgtEl>
                                        <p:attrNameLst>
                                          <p:attrName>style.visibility</p:attrName>
                                        </p:attrNameLst>
                                      </p:cBhvr>
                                      <p:to>
                                        <p:strVal val="visible"/>
                                      </p:to>
                                    </p:set>
                                    <p:anim calcmode="lin" valueType="num">
                                      <p:cBhvr additive="base">
                                        <p:cTn id="43" dur="500" fill="hold"/>
                                        <p:tgtEl>
                                          <p:spTgt spid="41988">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198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1988">
                                            <p:txEl>
                                              <p:pRg st="7" end="7"/>
                                            </p:txEl>
                                          </p:spTgt>
                                        </p:tgtEl>
                                        <p:attrNameLst>
                                          <p:attrName>style.visibility</p:attrName>
                                        </p:attrNameLst>
                                      </p:cBhvr>
                                      <p:to>
                                        <p:strVal val="visible"/>
                                      </p:to>
                                    </p:set>
                                    <p:anim calcmode="lin" valueType="num">
                                      <p:cBhvr additive="base">
                                        <p:cTn id="49" dur="500" fill="hold"/>
                                        <p:tgtEl>
                                          <p:spTgt spid="41988">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198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1988">
                                            <p:txEl>
                                              <p:pRg st="8" end="8"/>
                                            </p:txEl>
                                          </p:spTgt>
                                        </p:tgtEl>
                                        <p:attrNameLst>
                                          <p:attrName>style.visibility</p:attrName>
                                        </p:attrNameLst>
                                      </p:cBhvr>
                                      <p:to>
                                        <p:strVal val="visible"/>
                                      </p:to>
                                    </p:set>
                                    <p:anim calcmode="lin" valueType="num">
                                      <p:cBhvr additive="base">
                                        <p:cTn id="55" dur="500" fill="hold"/>
                                        <p:tgtEl>
                                          <p:spTgt spid="41988">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1988">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1988">
                                            <p:txEl>
                                              <p:pRg st="9" end="9"/>
                                            </p:txEl>
                                          </p:spTgt>
                                        </p:tgtEl>
                                        <p:attrNameLst>
                                          <p:attrName>style.visibility</p:attrName>
                                        </p:attrNameLst>
                                      </p:cBhvr>
                                      <p:to>
                                        <p:strVal val="visible"/>
                                      </p:to>
                                    </p:set>
                                    <p:anim calcmode="lin" valueType="num">
                                      <p:cBhvr additive="base">
                                        <p:cTn id="61" dur="500" fill="hold"/>
                                        <p:tgtEl>
                                          <p:spTgt spid="41988">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1988">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1988">
                                            <p:txEl>
                                              <p:pRg st="10" end="10"/>
                                            </p:txEl>
                                          </p:spTgt>
                                        </p:tgtEl>
                                        <p:attrNameLst>
                                          <p:attrName>style.visibility</p:attrName>
                                        </p:attrNameLst>
                                      </p:cBhvr>
                                      <p:to>
                                        <p:strVal val="visible"/>
                                      </p:to>
                                    </p:set>
                                    <p:anim calcmode="lin" valueType="num">
                                      <p:cBhvr additive="base">
                                        <p:cTn id="67" dur="500" fill="hold"/>
                                        <p:tgtEl>
                                          <p:spTgt spid="41988">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1988">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1988">
                                            <p:txEl>
                                              <p:pRg st="11" end="11"/>
                                            </p:txEl>
                                          </p:spTgt>
                                        </p:tgtEl>
                                        <p:attrNameLst>
                                          <p:attrName>style.visibility</p:attrName>
                                        </p:attrNameLst>
                                      </p:cBhvr>
                                      <p:to>
                                        <p:strVal val="visible"/>
                                      </p:to>
                                    </p:set>
                                    <p:anim calcmode="lin" valueType="num">
                                      <p:cBhvr additive="base">
                                        <p:cTn id="73" dur="500" fill="hold"/>
                                        <p:tgtEl>
                                          <p:spTgt spid="41988">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1988">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ChangeArrowheads="1"/>
          </p:cNvSpPr>
          <p:nvPr>
            <p:ph type="title"/>
          </p:nvPr>
        </p:nvSpPr>
        <p:spPr>
          <a:xfrm>
            <a:off x="1120775" y="0"/>
            <a:ext cx="6057900" cy="850900"/>
          </a:xfrm>
        </p:spPr>
        <p:txBody>
          <a:bodyPr/>
          <a:lstStyle/>
          <a:p>
            <a:pPr eaLnBrk="1" hangingPunct="1"/>
            <a:r>
              <a:rPr lang="zh-CN" altLang="en-US" sz="3200" b="1" smtClean="0">
                <a:solidFill>
                  <a:srgbClr val="6600FF"/>
                </a:solidFill>
                <a:latin typeface="宋体" charset="-122"/>
              </a:rPr>
              <a:t>短语收藏夹</a:t>
            </a:r>
          </a:p>
        </p:txBody>
      </p:sp>
      <p:sp>
        <p:nvSpPr>
          <p:cNvPr id="43011" name="Rectangle 3"/>
          <p:cNvSpPr>
            <a:spLocks noGrp="1" noChangeArrowheads="1"/>
          </p:cNvSpPr>
          <p:nvPr>
            <p:ph type="body" idx="1"/>
          </p:nvPr>
        </p:nvSpPr>
        <p:spPr>
          <a:xfrm>
            <a:off x="685800" y="765175"/>
            <a:ext cx="7991475" cy="4176713"/>
          </a:xfrm>
        </p:spPr>
        <p:txBody>
          <a:bodyPr/>
          <a:lstStyle/>
          <a:p>
            <a:pPr eaLnBrk="1" hangingPunct="1">
              <a:buFontTx/>
              <a:buNone/>
            </a:pPr>
            <a:endParaRPr lang="zh-CN" altLang="zh-CN" smtClean="0"/>
          </a:p>
          <a:p>
            <a:pPr eaLnBrk="1" hangingPunct="1">
              <a:buFontTx/>
              <a:buNone/>
            </a:pPr>
            <a:r>
              <a:rPr lang="zh-CN" altLang="zh-CN" sz="3600" b="1" smtClean="0"/>
              <a:t>6.too..to...</a:t>
            </a:r>
          </a:p>
          <a:p>
            <a:pPr eaLnBrk="1" hangingPunct="1">
              <a:buFontTx/>
              <a:buNone/>
            </a:pPr>
            <a:r>
              <a:rPr lang="zh-CN" altLang="zh-CN" sz="3600" b="1" smtClean="0"/>
              <a:t>7.have a shower</a:t>
            </a:r>
          </a:p>
          <a:p>
            <a:pPr eaLnBrk="1" hangingPunct="1">
              <a:buFontTx/>
              <a:buNone/>
            </a:pPr>
            <a:r>
              <a:rPr lang="zh-CN" altLang="zh-CN" sz="3600" b="1" smtClean="0"/>
              <a:t>8.put down</a:t>
            </a:r>
          </a:p>
          <a:p>
            <a:pPr eaLnBrk="1" hangingPunct="1">
              <a:buFontTx/>
              <a:buNone/>
            </a:pPr>
            <a:endParaRPr lang="zh-CN" altLang="zh-CN" sz="3600" b="1" smtClean="0"/>
          </a:p>
        </p:txBody>
      </p:sp>
      <p:sp>
        <p:nvSpPr>
          <p:cNvPr id="43012" name="Text Box 4"/>
          <p:cNvSpPr txBox="1">
            <a:spLocks noChangeArrowheads="1"/>
          </p:cNvSpPr>
          <p:nvPr/>
        </p:nvSpPr>
        <p:spPr bwMode="auto">
          <a:xfrm>
            <a:off x="5580063" y="1270000"/>
            <a:ext cx="3027362" cy="577850"/>
          </a:xfrm>
          <a:prstGeom prst="rect">
            <a:avLst/>
          </a:prstGeom>
          <a:noFill/>
          <a:ln w="9525">
            <a:noFill/>
            <a:miter lim="800000"/>
            <a:headEnd/>
            <a:tailEnd/>
          </a:ln>
        </p:spPr>
        <p:txBody>
          <a:bodyPr wrap="none">
            <a:spAutoFit/>
          </a:bodyPr>
          <a:lstStyle/>
          <a:p>
            <a:r>
              <a:rPr lang="zh-CN" altLang="en-US" sz="3200">
                <a:solidFill>
                  <a:srgbClr val="FF0000"/>
                </a:solidFill>
                <a:latin typeface="黑体" pitchFamily="49" charset="-122"/>
                <a:ea typeface="黑体" pitchFamily="49" charset="-122"/>
              </a:rPr>
              <a:t>太...而不能...</a:t>
            </a:r>
          </a:p>
        </p:txBody>
      </p:sp>
      <p:sp>
        <p:nvSpPr>
          <p:cNvPr id="43013" name="Text Box 5"/>
          <p:cNvSpPr txBox="1">
            <a:spLocks noChangeArrowheads="1"/>
          </p:cNvSpPr>
          <p:nvPr/>
        </p:nvSpPr>
        <p:spPr bwMode="auto">
          <a:xfrm>
            <a:off x="5651500" y="1989138"/>
            <a:ext cx="995363" cy="579437"/>
          </a:xfrm>
          <a:prstGeom prst="rect">
            <a:avLst/>
          </a:prstGeom>
          <a:noFill/>
          <a:ln w="9525">
            <a:noFill/>
            <a:miter lim="800000"/>
            <a:headEnd/>
            <a:tailEnd/>
          </a:ln>
        </p:spPr>
        <p:txBody>
          <a:bodyPr wrap="none">
            <a:spAutoFit/>
          </a:bodyPr>
          <a:lstStyle/>
          <a:p>
            <a:r>
              <a:rPr lang="zh-CN" altLang="en-US" sz="3200">
                <a:solidFill>
                  <a:srgbClr val="FF0000"/>
                </a:solidFill>
                <a:ea typeface="黑体" pitchFamily="49" charset="-122"/>
              </a:rPr>
              <a:t>洗澡</a:t>
            </a:r>
          </a:p>
        </p:txBody>
      </p:sp>
      <p:sp>
        <p:nvSpPr>
          <p:cNvPr id="43014" name="Text Box 6"/>
          <p:cNvSpPr txBox="1">
            <a:spLocks noChangeArrowheads="1"/>
          </p:cNvSpPr>
          <p:nvPr/>
        </p:nvSpPr>
        <p:spPr bwMode="auto">
          <a:xfrm>
            <a:off x="5724525" y="2781300"/>
            <a:ext cx="995363" cy="579438"/>
          </a:xfrm>
          <a:prstGeom prst="rect">
            <a:avLst/>
          </a:prstGeom>
          <a:noFill/>
          <a:ln w="9525">
            <a:noFill/>
            <a:miter lim="800000"/>
            <a:headEnd/>
            <a:tailEnd/>
          </a:ln>
        </p:spPr>
        <p:txBody>
          <a:bodyPr wrap="none">
            <a:spAutoFit/>
          </a:bodyPr>
          <a:lstStyle/>
          <a:p>
            <a:r>
              <a:rPr lang="zh-CN" altLang="en-US" sz="3200">
                <a:solidFill>
                  <a:srgbClr val="FF0000"/>
                </a:solidFill>
                <a:ea typeface="黑体" pitchFamily="49" charset="-122"/>
              </a:rPr>
              <a:t>放下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Effect transition="in" filter="blinds(horizontal)">
                                      <p:cBhvr>
                                        <p:cTn id="7" dur="500"/>
                                        <p:tgtEl>
                                          <p:spTgt spid="430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3013"/>
                                        </p:tgtEl>
                                        <p:attrNameLst>
                                          <p:attrName>style.visibility</p:attrName>
                                        </p:attrNameLst>
                                      </p:cBhvr>
                                      <p:to>
                                        <p:strVal val="visible"/>
                                      </p:to>
                                    </p:set>
                                    <p:animEffect transition="in" filter="blinds(horizontal)">
                                      <p:cBhvr>
                                        <p:cTn id="10" dur="500"/>
                                        <p:tgtEl>
                                          <p:spTgt spid="430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3012"/>
                                        </p:tgtEl>
                                        <p:attrNameLst>
                                          <p:attrName>style.visibility</p:attrName>
                                        </p:attrNameLst>
                                      </p:cBhvr>
                                      <p:to>
                                        <p:strVal val="visible"/>
                                      </p:to>
                                    </p:set>
                                    <p:animEffect transition="in" filter="blinds(horizontal)">
                                      <p:cBhvr>
                                        <p:cTn id="13" dur="500"/>
                                        <p:tgtEl>
                                          <p:spTgt spid="43012"/>
                                        </p:tgtEl>
                                      </p:cBhvr>
                                    </p:animEffect>
                                  </p:childTnLst>
                                </p:cTn>
                              </p:par>
                              <p:par>
                                <p:cTn id="14" presetID="23" presetClass="entr" presetSubtype="16" fill="hold" nodeType="withEffect">
                                  <p:stCondLst>
                                    <p:cond delay="0"/>
                                  </p:stCondLst>
                                  <p:childTnLst>
                                    <p:set>
                                      <p:cBhvr>
                                        <p:cTn id="15" dur="1" fill="hold">
                                          <p:stCondLst>
                                            <p:cond delay="0"/>
                                          </p:stCondLst>
                                        </p:cTn>
                                        <p:tgtEl>
                                          <p:spTgt spid="43011">
                                            <p:txEl>
                                              <p:pRg st="1" end="1"/>
                                            </p:txEl>
                                          </p:spTgt>
                                        </p:tgtEl>
                                        <p:attrNameLst>
                                          <p:attrName>style.visibility</p:attrName>
                                        </p:attrNameLst>
                                      </p:cBhvr>
                                      <p:to>
                                        <p:strVal val="visible"/>
                                      </p:to>
                                    </p:set>
                                    <p:anim calcmode="lin" valueType="num">
                                      <p:cBhvr>
                                        <p:cTn id="16" dur="500" fill="hold"/>
                                        <p:tgtEl>
                                          <p:spTgt spid="43011">
                                            <p:txEl>
                                              <p:pRg st="1" end="1"/>
                                            </p:txEl>
                                          </p:spTgt>
                                        </p:tgtEl>
                                        <p:attrNameLst>
                                          <p:attrName>ppt_w</p:attrName>
                                        </p:attrNameLst>
                                      </p:cBhvr>
                                      <p:tavLst>
                                        <p:tav tm="0">
                                          <p:val>
                                            <p:fltVal val="0"/>
                                          </p:val>
                                        </p:tav>
                                        <p:tav tm="100000">
                                          <p:val>
                                            <p:strVal val="#ppt_w"/>
                                          </p:val>
                                        </p:tav>
                                      </p:tavLst>
                                    </p:anim>
                                    <p:anim calcmode="lin" valueType="num">
                                      <p:cBhvr>
                                        <p:cTn id="17" dur="500" fill="hold"/>
                                        <p:tgtEl>
                                          <p:spTgt spid="43011">
                                            <p:txEl>
                                              <p:pRg st="1" end="1"/>
                                            </p:txEl>
                                          </p:spTgt>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0"/>
                                  </p:stCondLst>
                                  <p:childTnLst>
                                    <p:set>
                                      <p:cBhvr>
                                        <p:cTn id="19" dur="1" fill="hold">
                                          <p:stCondLst>
                                            <p:cond delay="0"/>
                                          </p:stCondLst>
                                        </p:cTn>
                                        <p:tgtEl>
                                          <p:spTgt spid="43011">
                                            <p:txEl>
                                              <p:pRg st="2" end="2"/>
                                            </p:txEl>
                                          </p:spTgt>
                                        </p:tgtEl>
                                        <p:attrNameLst>
                                          <p:attrName>style.visibility</p:attrName>
                                        </p:attrNameLst>
                                      </p:cBhvr>
                                      <p:to>
                                        <p:strVal val="visible"/>
                                      </p:to>
                                    </p:set>
                                    <p:anim calcmode="lin" valueType="num">
                                      <p:cBhvr>
                                        <p:cTn id="20" dur="500" fill="hold"/>
                                        <p:tgtEl>
                                          <p:spTgt spid="43011">
                                            <p:txEl>
                                              <p:pRg st="2" end="2"/>
                                            </p:txEl>
                                          </p:spTgt>
                                        </p:tgtEl>
                                        <p:attrNameLst>
                                          <p:attrName>ppt_w</p:attrName>
                                        </p:attrNameLst>
                                      </p:cBhvr>
                                      <p:tavLst>
                                        <p:tav tm="0">
                                          <p:val>
                                            <p:fltVal val="0"/>
                                          </p:val>
                                        </p:tav>
                                        <p:tav tm="100000">
                                          <p:val>
                                            <p:strVal val="#ppt_w"/>
                                          </p:val>
                                        </p:tav>
                                      </p:tavLst>
                                    </p:anim>
                                    <p:anim calcmode="lin" valueType="num">
                                      <p:cBhvr>
                                        <p:cTn id="21" dur="500" fill="hold"/>
                                        <p:tgtEl>
                                          <p:spTgt spid="43011">
                                            <p:txEl>
                                              <p:pRg st="2" end="2"/>
                                            </p:txEl>
                                          </p:spTgt>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0"/>
                                  </p:stCondLst>
                                  <p:childTnLst>
                                    <p:set>
                                      <p:cBhvr>
                                        <p:cTn id="23" dur="1" fill="hold">
                                          <p:stCondLst>
                                            <p:cond delay="0"/>
                                          </p:stCondLst>
                                        </p:cTn>
                                        <p:tgtEl>
                                          <p:spTgt spid="43011">
                                            <p:txEl>
                                              <p:pRg st="3" end="3"/>
                                            </p:txEl>
                                          </p:spTgt>
                                        </p:tgtEl>
                                        <p:attrNameLst>
                                          <p:attrName>style.visibility</p:attrName>
                                        </p:attrNameLst>
                                      </p:cBhvr>
                                      <p:to>
                                        <p:strVal val="visible"/>
                                      </p:to>
                                    </p:set>
                                    <p:anim calcmode="lin" valueType="num">
                                      <p:cBhvr>
                                        <p:cTn id="24" dur="500" fill="hold"/>
                                        <p:tgtEl>
                                          <p:spTgt spid="43011">
                                            <p:txEl>
                                              <p:pRg st="3" end="3"/>
                                            </p:txEl>
                                          </p:spTgt>
                                        </p:tgtEl>
                                        <p:attrNameLst>
                                          <p:attrName>ppt_w</p:attrName>
                                        </p:attrNameLst>
                                      </p:cBhvr>
                                      <p:tavLst>
                                        <p:tav tm="0">
                                          <p:val>
                                            <p:fltVal val="0"/>
                                          </p:val>
                                        </p:tav>
                                        <p:tav tm="100000">
                                          <p:val>
                                            <p:strVal val="#ppt_w"/>
                                          </p:val>
                                        </p:tav>
                                      </p:tavLst>
                                    </p:anim>
                                    <p:anim calcmode="lin" valueType="num">
                                      <p:cBhvr>
                                        <p:cTn id="25" dur="500" fill="hold"/>
                                        <p:tgtEl>
                                          <p:spTgt spid="43011">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bldLvl="0" autoUpdateAnimBg="0"/>
      <p:bldP spid="43013" grpId="0" bldLvl="0" autoUpdateAnimBg="0"/>
      <p:bldP spid="43014"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770" name="WordArt 2"/>
          <p:cNvSpPr>
            <a:spLocks noChangeArrowheads="1" noChangeShapeType="1"/>
          </p:cNvSpPr>
          <p:nvPr/>
        </p:nvSpPr>
        <p:spPr bwMode="auto">
          <a:xfrm>
            <a:off x="4679950" y="1268413"/>
            <a:ext cx="2374900" cy="855662"/>
          </a:xfrm>
          <a:prstGeom prst="rect">
            <a:avLst/>
          </a:prstGeom>
        </p:spPr>
        <p:txBody>
          <a:bodyPr wrap="none" fromWordArt="1">
            <a:prstTxWarp prst="textPlain">
              <a:avLst>
                <a:gd name="adj" fmla="val 50000"/>
              </a:avLst>
            </a:prstTxWarp>
          </a:bodyPr>
          <a:lstStyle/>
          <a:p>
            <a:pPr algn="ctr"/>
            <a:r>
              <a:rPr lang="en-US" altLang="zh-CN" sz="3600" b="1"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8998"/>
                    </a:srgbClr>
                  </a:outerShdw>
                </a:effectLst>
                <a:latin typeface="华文隶书"/>
              </a:rPr>
              <a:t>Reading</a:t>
            </a:r>
            <a:endParaRPr lang="zh-CN" altLang="en-US" sz="3600" b="1"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8998"/>
                  </a:srgbClr>
                </a:outerShdw>
              </a:effectLst>
              <a:latin typeface="华文隶书"/>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body" idx="1"/>
          </p:nvPr>
        </p:nvSpPr>
        <p:spPr>
          <a:xfrm>
            <a:off x="539750" y="908050"/>
            <a:ext cx="7056438" cy="774700"/>
          </a:xfrm>
        </p:spPr>
        <p:txBody>
          <a:bodyPr/>
          <a:lstStyle/>
          <a:p>
            <a:pPr eaLnBrk="1" hangingPunct="1">
              <a:buFontTx/>
              <a:buNone/>
            </a:pPr>
            <a:r>
              <a:rPr lang="zh-CN" altLang="zh-CN" b="1" smtClean="0">
                <a:ea typeface="楷体_GB2312"/>
                <a:cs typeface="楷体_GB2312"/>
              </a:rPr>
              <a:t>1.</a:t>
            </a:r>
            <a:r>
              <a:rPr lang="zh-CN" altLang="en-US" b="1" smtClean="0">
                <a:ea typeface="楷体_GB2312"/>
                <a:cs typeface="楷体_GB2312"/>
              </a:rPr>
              <a:t>我想晚餐前洗个淋浴。</a:t>
            </a:r>
          </a:p>
          <a:p>
            <a:pPr eaLnBrk="1" hangingPunct="1">
              <a:buFontTx/>
              <a:buNone/>
            </a:pPr>
            <a:endParaRPr lang="zh-CN" altLang="zh-CN" smtClean="0">
              <a:ea typeface="楷体_GB2312"/>
              <a:cs typeface="楷体_GB2312"/>
            </a:endParaRPr>
          </a:p>
        </p:txBody>
      </p:sp>
      <p:sp>
        <p:nvSpPr>
          <p:cNvPr id="69634" name="Text Box 3"/>
          <p:cNvSpPr txBox="1">
            <a:spLocks noChangeArrowheads="1"/>
          </p:cNvSpPr>
          <p:nvPr/>
        </p:nvSpPr>
        <p:spPr bwMode="auto">
          <a:xfrm>
            <a:off x="684213" y="1628775"/>
            <a:ext cx="8351837" cy="579438"/>
          </a:xfrm>
          <a:prstGeom prst="rect">
            <a:avLst/>
          </a:prstGeom>
          <a:noFill/>
          <a:ln w="9525">
            <a:noFill/>
            <a:miter lim="800000"/>
            <a:headEnd/>
            <a:tailEnd/>
          </a:ln>
        </p:spPr>
        <p:txBody>
          <a:bodyPr>
            <a:spAutoFit/>
          </a:bodyPr>
          <a:lstStyle/>
          <a:p>
            <a:r>
              <a:rPr lang="zh-CN" altLang="en-US" sz="3200" b="1"/>
              <a:t>I think I'll have a _________ before dinner</a:t>
            </a:r>
          </a:p>
        </p:txBody>
      </p:sp>
      <p:sp>
        <p:nvSpPr>
          <p:cNvPr id="69635" name="Text Box 4"/>
          <p:cNvSpPr txBox="1">
            <a:spLocks noChangeArrowheads="1"/>
          </p:cNvSpPr>
          <p:nvPr/>
        </p:nvSpPr>
        <p:spPr bwMode="auto">
          <a:xfrm>
            <a:off x="611188" y="2565400"/>
            <a:ext cx="6737350" cy="579438"/>
          </a:xfrm>
          <a:prstGeom prst="rect">
            <a:avLst/>
          </a:prstGeom>
          <a:noFill/>
          <a:ln w="9525">
            <a:noFill/>
            <a:miter lim="800000"/>
            <a:headEnd/>
            <a:tailEnd/>
          </a:ln>
        </p:spPr>
        <p:txBody>
          <a:bodyPr>
            <a:spAutoFit/>
          </a:bodyPr>
          <a:lstStyle/>
          <a:p>
            <a:r>
              <a:rPr lang="zh-CN" altLang="en-US" sz="3200" b="1">
                <a:ea typeface="楷体_GB2312"/>
                <a:cs typeface="楷体_GB2312"/>
              </a:rPr>
              <a:t>2.新厂的地址尚未选定。</a:t>
            </a:r>
          </a:p>
        </p:txBody>
      </p:sp>
      <p:sp>
        <p:nvSpPr>
          <p:cNvPr id="69636" name="Text Box 5"/>
          <p:cNvSpPr txBox="1">
            <a:spLocks noChangeArrowheads="1"/>
          </p:cNvSpPr>
          <p:nvPr/>
        </p:nvSpPr>
        <p:spPr bwMode="auto">
          <a:xfrm>
            <a:off x="684213" y="3165475"/>
            <a:ext cx="7720012" cy="1066800"/>
          </a:xfrm>
          <a:prstGeom prst="rect">
            <a:avLst/>
          </a:prstGeom>
          <a:noFill/>
          <a:ln w="9525">
            <a:noFill/>
            <a:miter lim="800000"/>
            <a:headEnd/>
            <a:tailEnd/>
          </a:ln>
        </p:spPr>
        <p:txBody>
          <a:bodyPr>
            <a:spAutoFit/>
          </a:bodyPr>
          <a:lstStyle/>
          <a:p>
            <a:r>
              <a:rPr lang="zh-CN" altLang="en-US" sz="3200" b="1"/>
              <a:t>The _____ for the new factory has not been decided yet. </a:t>
            </a:r>
          </a:p>
        </p:txBody>
      </p:sp>
      <p:sp>
        <p:nvSpPr>
          <p:cNvPr id="69637" name="Text Box 6"/>
          <p:cNvSpPr txBox="1">
            <a:spLocks noChangeArrowheads="1"/>
          </p:cNvSpPr>
          <p:nvPr/>
        </p:nvSpPr>
        <p:spPr bwMode="auto">
          <a:xfrm>
            <a:off x="684213" y="4373563"/>
            <a:ext cx="7720012" cy="579437"/>
          </a:xfrm>
          <a:prstGeom prst="rect">
            <a:avLst/>
          </a:prstGeom>
          <a:noFill/>
          <a:ln w="9525">
            <a:noFill/>
            <a:miter lim="800000"/>
            <a:headEnd/>
            <a:tailEnd/>
          </a:ln>
        </p:spPr>
        <p:txBody>
          <a:bodyPr>
            <a:spAutoFit/>
          </a:bodyPr>
          <a:lstStyle/>
          <a:p>
            <a:r>
              <a:rPr lang="zh-CN" altLang="en-US" sz="3200" b="1">
                <a:ea typeface="楷体_GB2312"/>
                <a:cs typeface="楷体_GB2312"/>
              </a:rPr>
              <a:t>3</a:t>
            </a:r>
            <a:r>
              <a:rPr lang="zh-CN" altLang="en-US" sz="3200" b="1">
                <a:latin typeface="楷体_GB2312"/>
                <a:ea typeface="楷体_GB2312"/>
                <a:cs typeface="楷体_GB2312"/>
              </a:rPr>
              <a:t>.你倒车入库时要小心, 门道很窄</a:t>
            </a:r>
            <a:r>
              <a:rPr lang="zh-CN" altLang="en-US" sz="3200">
                <a:latin typeface="楷体_GB2312"/>
                <a:ea typeface="楷体_GB2312"/>
                <a:cs typeface="楷体_GB2312"/>
              </a:rPr>
              <a:t>。</a:t>
            </a:r>
          </a:p>
        </p:txBody>
      </p:sp>
      <p:sp>
        <p:nvSpPr>
          <p:cNvPr id="69638" name="Text Box 7"/>
          <p:cNvSpPr txBox="1">
            <a:spLocks noChangeArrowheads="1"/>
          </p:cNvSpPr>
          <p:nvPr/>
        </p:nvSpPr>
        <p:spPr bwMode="auto">
          <a:xfrm>
            <a:off x="684213" y="5135563"/>
            <a:ext cx="8078787" cy="1066800"/>
          </a:xfrm>
          <a:prstGeom prst="rect">
            <a:avLst/>
          </a:prstGeom>
          <a:noFill/>
          <a:ln w="9525">
            <a:noFill/>
            <a:miter lim="800000"/>
            <a:headEnd/>
            <a:tailEnd/>
          </a:ln>
        </p:spPr>
        <p:txBody>
          <a:bodyPr>
            <a:spAutoFit/>
          </a:bodyPr>
          <a:lstStyle/>
          <a:p>
            <a:r>
              <a:rPr lang="zh-CN" altLang="en-US" sz="3200" b="1"/>
              <a:t>Be careful when you back into the garage, the doorway is very _____.</a:t>
            </a:r>
          </a:p>
        </p:txBody>
      </p:sp>
      <p:sp>
        <p:nvSpPr>
          <p:cNvPr id="44040" name="Text Box 8"/>
          <p:cNvSpPr txBox="1">
            <a:spLocks noChangeArrowheads="1"/>
          </p:cNvSpPr>
          <p:nvPr/>
        </p:nvSpPr>
        <p:spPr bwMode="auto">
          <a:xfrm>
            <a:off x="4113213" y="1628775"/>
            <a:ext cx="1682750" cy="579438"/>
          </a:xfrm>
          <a:prstGeom prst="rect">
            <a:avLst/>
          </a:prstGeom>
          <a:noFill/>
          <a:ln w="9525">
            <a:noFill/>
            <a:miter lim="800000"/>
            <a:headEnd/>
            <a:tailEnd/>
          </a:ln>
        </p:spPr>
        <p:txBody>
          <a:bodyPr>
            <a:spAutoFit/>
          </a:bodyPr>
          <a:lstStyle/>
          <a:p>
            <a:r>
              <a:rPr lang="zh-CN" altLang="en-US" sz="3200" b="1">
                <a:solidFill>
                  <a:srgbClr val="FF3300"/>
                </a:solidFill>
              </a:rPr>
              <a:t>shower</a:t>
            </a:r>
          </a:p>
        </p:txBody>
      </p:sp>
      <p:sp>
        <p:nvSpPr>
          <p:cNvPr id="44041" name="Text Box 9"/>
          <p:cNvSpPr txBox="1">
            <a:spLocks noChangeArrowheads="1"/>
          </p:cNvSpPr>
          <p:nvPr/>
        </p:nvSpPr>
        <p:spPr bwMode="auto">
          <a:xfrm>
            <a:off x="1730375" y="3144838"/>
            <a:ext cx="1041400" cy="579437"/>
          </a:xfrm>
          <a:prstGeom prst="rect">
            <a:avLst/>
          </a:prstGeom>
          <a:noFill/>
          <a:ln w="9525">
            <a:noFill/>
            <a:miter lim="800000"/>
            <a:headEnd/>
            <a:tailEnd/>
          </a:ln>
        </p:spPr>
        <p:txBody>
          <a:bodyPr>
            <a:spAutoFit/>
          </a:bodyPr>
          <a:lstStyle/>
          <a:p>
            <a:r>
              <a:rPr lang="zh-CN" altLang="en-US" sz="3200" b="1">
                <a:solidFill>
                  <a:srgbClr val="FF3300"/>
                </a:solidFill>
              </a:rPr>
              <a:t>site</a:t>
            </a:r>
          </a:p>
        </p:txBody>
      </p:sp>
      <p:sp>
        <p:nvSpPr>
          <p:cNvPr id="44042" name="Text Box 10"/>
          <p:cNvSpPr txBox="1">
            <a:spLocks noChangeArrowheads="1"/>
          </p:cNvSpPr>
          <p:nvPr/>
        </p:nvSpPr>
        <p:spPr bwMode="auto">
          <a:xfrm>
            <a:off x="6156325" y="5589588"/>
            <a:ext cx="2305050" cy="579437"/>
          </a:xfrm>
          <a:prstGeom prst="rect">
            <a:avLst/>
          </a:prstGeom>
          <a:noFill/>
          <a:ln w="9525">
            <a:noFill/>
            <a:miter lim="800000"/>
            <a:headEnd/>
            <a:tailEnd/>
          </a:ln>
        </p:spPr>
        <p:txBody>
          <a:bodyPr>
            <a:spAutoFit/>
          </a:bodyPr>
          <a:lstStyle/>
          <a:p>
            <a:r>
              <a:rPr lang="zh-CN" altLang="en-US" sz="3200" b="1">
                <a:solidFill>
                  <a:srgbClr val="FF3300"/>
                </a:solidFill>
              </a:rPr>
              <a:t>narrow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wipe(down)">
                                      <p:cBhvr>
                                        <p:cTn id="7" dur="290">
                                          <p:stCondLst>
                                            <p:cond delay="0"/>
                                          </p:stCondLst>
                                        </p:cTn>
                                        <p:tgtEl>
                                          <p:spTgt spid="44040"/>
                                        </p:tgtEl>
                                      </p:cBhvr>
                                    </p:animEffect>
                                    <p:anim calcmode="lin" valueType="num">
                                      <p:cBhvr>
                                        <p:cTn id="8" dur="911">
                                          <p:stCondLst>
                                            <p:cond delay="0"/>
                                          </p:stCondLst>
                                        </p:cTn>
                                        <p:tgtEl>
                                          <p:spTgt spid="44040"/>
                                        </p:tgtEl>
                                        <p:attrNameLst>
                                          <p:attrName>ppt_x</p:attrName>
                                        </p:attrNameLst>
                                      </p:cBhvr>
                                      <p:tavLst>
                                        <p:tav tm="0">
                                          <p:val>
                                            <p:strVal val="#ppt_x-0.25"/>
                                          </p:val>
                                        </p:tav>
                                        <p:tav tm="100000">
                                          <p:val>
                                            <p:strVal val="#ppt_x"/>
                                          </p:val>
                                        </p:tav>
                                      </p:tavLst>
                                    </p:anim>
                                    <p:anim calcmode="lin" valueType="num">
                                      <p:cBhvr>
                                        <p:cTn id="9" dur="332">
                                          <p:stCondLst>
                                            <p:cond delay="0"/>
                                          </p:stCondLst>
                                        </p:cTn>
                                        <p:tgtEl>
                                          <p:spTgt spid="44040"/>
                                        </p:tgtEl>
                                        <p:attrNameLst>
                                          <p:attrName>ppt_y</p:attrName>
                                        </p:attrNameLst>
                                      </p:cBhvr>
                                      <p:tavLst>
                                        <p:tav tm="0" fmla="#ppt_y-sin(pi*$)/3">
                                          <p:val>
                                            <p:fltVal val="0.5"/>
                                          </p:val>
                                        </p:tav>
                                        <p:tav tm="100000">
                                          <p:val>
                                            <p:fltVal val="1"/>
                                          </p:val>
                                        </p:tav>
                                      </p:tavLst>
                                    </p:anim>
                                    <p:anim calcmode="lin" valueType="num">
                                      <p:cBhvr>
                                        <p:cTn id="10" dur="332">
                                          <p:stCondLst>
                                            <p:cond delay="332"/>
                                          </p:stCondLst>
                                        </p:cTn>
                                        <p:tgtEl>
                                          <p:spTgt spid="44040"/>
                                        </p:tgtEl>
                                        <p:attrNameLst>
                                          <p:attrName>ppt_y</p:attrName>
                                        </p:attrNameLst>
                                      </p:cBhvr>
                                      <p:tavLst>
                                        <p:tav tm="0" fmla="#ppt_y-sin(pi*$)/9">
                                          <p:val>
                                            <p:fltVal val="0"/>
                                          </p:val>
                                        </p:tav>
                                        <p:tav tm="100000">
                                          <p:val>
                                            <p:fltVal val="1"/>
                                          </p:val>
                                        </p:tav>
                                      </p:tavLst>
                                    </p:anim>
                                    <p:anim calcmode="lin" valueType="num">
                                      <p:cBhvr>
                                        <p:cTn id="11" dur="166">
                                          <p:stCondLst>
                                            <p:cond delay="662"/>
                                          </p:stCondLst>
                                        </p:cTn>
                                        <p:tgtEl>
                                          <p:spTgt spid="44040"/>
                                        </p:tgtEl>
                                        <p:attrNameLst>
                                          <p:attrName>ppt_y</p:attrName>
                                        </p:attrNameLst>
                                      </p:cBhvr>
                                      <p:tavLst>
                                        <p:tav tm="0" fmla="#ppt_y-sin(pi*$)/27">
                                          <p:val>
                                            <p:fltVal val="0"/>
                                          </p:val>
                                        </p:tav>
                                        <p:tav tm="100000">
                                          <p:val>
                                            <p:fltVal val="1"/>
                                          </p:val>
                                        </p:tav>
                                      </p:tavLst>
                                    </p:anim>
                                    <p:anim calcmode="lin" valueType="num">
                                      <p:cBhvr>
                                        <p:cTn id="12" dur="82">
                                          <p:stCondLst>
                                            <p:cond delay="828"/>
                                          </p:stCondLst>
                                        </p:cTn>
                                        <p:tgtEl>
                                          <p:spTgt spid="44040"/>
                                        </p:tgtEl>
                                        <p:attrNameLst>
                                          <p:attrName>ppt_y</p:attrName>
                                        </p:attrNameLst>
                                      </p:cBhvr>
                                      <p:tavLst>
                                        <p:tav tm="0" fmla="#ppt_y-sin(pi*$)/81">
                                          <p:val>
                                            <p:fltVal val="0"/>
                                          </p:val>
                                        </p:tav>
                                        <p:tav tm="100000">
                                          <p:val>
                                            <p:fltVal val="1"/>
                                          </p:val>
                                        </p:tav>
                                      </p:tavLst>
                                    </p:anim>
                                    <p:animScale>
                                      <p:cBhvr>
                                        <p:cTn id="13" dur="13">
                                          <p:stCondLst>
                                            <p:cond delay="325"/>
                                          </p:stCondLst>
                                        </p:cTn>
                                        <p:tgtEl>
                                          <p:spTgt spid="44040"/>
                                        </p:tgtEl>
                                      </p:cBhvr>
                                      <p:to x="100000" y="60000"/>
                                    </p:animScale>
                                    <p:animScale>
                                      <p:cBhvr>
                                        <p:cTn id="14" dur="83" decel="50000">
                                          <p:stCondLst>
                                            <p:cond delay="338"/>
                                          </p:stCondLst>
                                        </p:cTn>
                                        <p:tgtEl>
                                          <p:spTgt spid="44040"/>
                                        </p:tgtEl>
                                      </p:cBhvr>
                                      <p:to x="100000" y="100000"/>
                                    </p:animScale>
                                    <p:animScale>
                                      <p:cBhvr>
                                        <p:cTn id="15" dur="13">
                                          <p:stCondLst>
                                            <p:cond delay="656"/>
                                          </p:stCondLst>
                                        </p:cTn>
                                        <p:tgtEl>
                                          <p:spTgt spid="44040"/>
                                        </p:tgtEl>
                                      </p:cBhvr>
                                      <p:to x="100000" y="80000"/>
                                    </p:animScale>
                                    <p:animScale>
                                      <p:cBhvr>
                                        <p:cTn id="16" dur="83" decel="50000">
                                          <p:stCondLst>
                                            <p:cond delay="669"/>
                                          </p:stCondLst>
                                        </p:cTn>
                                        <p:tgtEl>
                                          <p:spTgt spid="44040"/>
                                        </p:tgtEl>
                                      </p:cBhvr>
                                      <p:to x="100000" y="100000"/>
                                    </p:animScale>
                                    <p:animScale>
                                      <p:cBhvr>
                                        <p:cTn id="17" dur="13">
                                          <p:stCondLst>
                                            <p:cond delay="821"/>
                                          </p:stCondLst>
                                        </p:cTn>
                                        <p:tgtEl>
                                          <p:spTgt spid="44040"/>
                                        </p:tgtEl>
                                      </p:cBhvr>
                                      <p:to x="100000" y="90000"/>
                                    </p:animScale>
                                    <p:animScale>
                                      <p:cBhvr>
                                        <p:cTn id="18" dur="83" decel="50000">
                                          <p:stCondLst>
                                            <p:cond delay="834"/>
                                          </p:stCondLst>
                                        </p:cTn>
                                        <p:tgtEl>
                                          <p:spTgt spid="44040"/>
                                        </p:tgtEl>
                                      </p:cBhvr>
                                      <p:to x="100000" y="100000"/>
                                    </p:animScale>
                                    <p:animScale>
                                      <p:cBhvr>
                                        <p:cTn id="19" dur="13">
                                          <p:stCondLst>
                                            <p:cond delay="904"/>
                                          </p:stCondLst>
                                        </p:cTn>
                                        <p:tgtEl>
                                          <p:spTgt spid="44040"/>
                                        </p:tgtEl>
                                      </p:cBhvr>
                                      <p:to x="100000" y="95000"/>
                                    </p:animScale>
                                    <p:animScale>
                                      <p:cBhvr>
                                        <p:cTn id="20" dur="83" decel="50000">
                                          <p:stCondLst>
                                            <p:cond delay="917"/>
                                          </p:stCondLst>
                                        </p:cTn>
                                        <p:tgtEl>
                                          <p:spTgt spid="440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4041"/>
                                        </p:tgtEl>
                                        <p:attrNameLst>
                                          <p:attrName>style.visibility</p:attrName>
                                        </p:attrNameLst>
                                      </p:cBhvr>
                                      <p:to>
                                        <p:strVal val="visible"/>
                                      </p:to>
                                    </p:set>
                                    <p:animEffect transition="in" filter="wipe(down)">
                                      <p:cBhvr>
                                        <p:cTn id="25" dur="290">
                                          <p:stCondLst>
                                            <p:cond delay="0"/>
                                          </p:stCondLst>
                                        </p:cTn>
                                        <p:tgtEl>
                                          <p:spTgt spid="44041"/>
                                        </p:tgtEl>
                                      </p:cBhvr>
                                    </p:animEffect>
                                    <p:anim calcmode="lin" valueType="num">
                                      <p:cBhvr>
                                        <p:cTn id="26" dur="911">
                                          <p:stCondLst>
                                            <p:cond delay="0"/>
                                          </p:stCondLst>
                                        </p:cTn>
                                        <p:tgtEl>
                                          <p:spTgt spid="44041"/>
                                        </p:tgtEl>
                                        <p:attrNameLst>
                                          <p:attrName>ppt_x</p:attrName>
                                        </p:attrNameLst>
                                      </p:cBhvr>
                                      <p:tavLst>
                                        <p:tav tm="0">
                                          <p:val>
                                            <p:strVal val="#ppt_x-0.25"/>
                                          </p:val>
                                        </p:tav>
                                        <p:tav tm="100000">
                                          <p:val>
                                            <p:strVal val="#ppt_x"/>
                                          </p:val>
                                        </p:tav>
                                      </p:tavLst>
                                    </p:anim>
                                    <p:anim calcmode="lin" valueType="num">
                                      <p:cBhvr>
                                        <p:cTn id="27" dur="332">
                                          <p:stCondLst>
                                            <p:cond delay="0"/>
                                          </p:stCondLst>
                                        </p:cTn>
                                        <p:tgtEl>
                                          <p:spTgt spid="44041"/>
                                        </p:tgtEl>
                                        <p:attrNameLst>
                                          <p:attrName>ppt_y</p:attrName>
                                        </p:attrNameLst>
                                      </p:cBhvr>
                                      <p:tavLst>
                                        <p:tav tm="0" fmla="#ppt_y-sin(pi*$)/3">
                                          <p:val>
                                            <p:fltVal val="0.5"/>
                                          </p:val>
                                        </p:tav>
                                        <p:tav tm="100000">
                                          <p:val>
                                            <p:fltVal val="1"/>
                                          </p:val>
                                        </p:tav>
                                      </p:tavLst>
                                    </p:anim>
                                    <p:anim calcmode="lin" valueType="num">
                                      <p:cBhvr>
                                        <p:cTn id="28" dur="332">
                                          <p:stCondLst>
                                            <p:cond delay="332"/>
                                          </p:stCondLst>
                                        </p:cTn>
                                        <p:tgtEl>
                                          <p:spTgt spid="44041"/>
                                        </p:tgtEl>
                                        <p:attrNameLst>
                                          <p:attrName>ppt_y</p:attrName>
                                        </p:attrNameLst>
                                      </p:cBhvr>
                                      <p:tavLst>
                                        <p:tav tm="0" fmla="#ppt_y-sin(pi*$)/9">
                                          <p:val>
                                            <p:fltVal val="0"/>
                                          </p:val>
                                        </p:tav>
                                        <p:tav tm="100000">
                                          <p:val>
                                            <p:fltVal val="1"/>
                                          </p:val>
                                        </p:tav>
                                      </p:tavLst>
                                    </p:anim>
                                    <p:anim calcmode="lin" valueType="num">
                                      <p:cBhvr>
                                        <p:cTn id="29" dur="166">
                                          <p:stCondLst>
                                            <p:cond delay="662"/>
                                          </p:stCondLst>
                                        </p:cTn>
                                        <p:tgtEl>
                                          <p:spTgt spid="44041"/>
                                        </p:tgtEl>
                                        <p:attrNameLst>
                                          <p:attrName>ppt_y</p:attrName>
                                        </p:attrNameLst>
                                      </p:cBhvr>
                                      <p:tavLst>
                                        <p:tav tm="0" fmla="#ppt_y-sin(pi*$)/27">
                                          <p:val>
                                            <p:fltVal val="0"/>
                                          </p:val>
                                        </p:tav>
                                        <p:tav tm="100000">
                                          <p:val>
                                            <p:fltVal val="1"/>
                                          </p:val>
                                        </p:tav>
                                      </p:tavLst>
                                    </p:anim>
                                    <p:anim calcmode="lin" valueType="num">
                                      <p:cBhvr>
                                        <p:cTn id="30" dur="82">
                                          <p:stCondLst>
                                            <p:cond delay="828"/>
                                          </p:stCondLst>
                                        </p:cTn>
                                        <p:tgtEl>
                                          <p:spTgt spid="44041"/>
                                        </p:tgtEl>
                                        <p:attrNameLst>
                                          <p:attrName>ppt_y</p:attrName>
                                        </p:attrNameLst>
                                      </p:cBhvr>
                                      <p:tavLst>
                                        <p:tav tm="0" fmla="#ppt_y-sin(pi*$)/81">
                                          <p:val>
                                            <p:fltVal val="0"/>
                                          </p:val>
                                        </p:tav>
                                        <p:tav tm="100000">
                                          <p:val>
                                            <p:fltVal val="1"/>
                                          </p:val>
                                        </p:tav>
                                      </p:tavLst>
                                    </p:anim>
                                    <p:animScale>
                                      <p:cBhvr>
                                        <p:cTn id="31" dur="13">
                                          <p:stCondLst>
                                            <p:cond delay="325"/>
                                          </p:stCondLst>
                                        </p:cTn>
                                        <p:tgtEl>
                                          <p:spTgt spid="44041"/>
                                        </p:tgtEl>
                                      </p:cBhvr>
                                      <p:to x="100000" y="60000"/>
                                    </p:animScale>
                                    <p:animScale>
                                      <p:cBhvr>
                                        <p:cTn id="32" dur="83" decel="50000">
                                          <p:stCondLst>
                                            <p:cond delay="338"/>
                                          </p:stCondLst>
                                        </p:cTn>
                                        <p:tgtEl>
                                          <p:spTgt spid="44041"/>
                                        </p:tgtEl>
                                      </p:cBhvr>
                                      <p:to x="100000" y="100000"/>
                                    </p:animScale>
                                    <p:animScale>
                                      <p:cBhvr>
                                        <p:cTn id="33" dur="13">
                                          <p:stCondLst>
                                            <p:cond delay="656"/>
                                          </p:stCondLst>
                                        </p:cTn>
                                        <p:tgtEl>
                                          <p:spTgt spid="44041"/>
                                        </p:tgtEl>
                                      </p:cBhvr>
                                      <p:to x="100000" y="80000"/>
                                    </p:animScale>
                                    <p:animScale>
                                      <p:cBhvr>
                                        <p:cTn id="34" dur="83" decel="50000">
                                          <p:stCondLst>
                                            <p:cond delay="669"/>
                                          </p:stCondLst>
                                        </p:cTn>
                                        <p:tgtEl>
                                          <p:spTgt spid="44041"/>
                                        </p:tgtEl>
                                      </p:cBhvr>
                                      <p:to x="100000" y="100000"/>
                                    </p:animScale>
                                    <p:animScale>
                                      <p:cBhvr>
                                        <p:cTn id="35" dur="13">
                                          <p:stCondLst>
                                            <p:cond delay="821"/>
                                          </p:stCondLst>
                                        </p:cTn>
                                        <p:tgtEl>
                                          <p:spTgt spid="44041"/>
                                        </p:tgtEl>
                                      </p:cBhvr>
                                      <p:to x="100000" y="90000"/>
                                    </p:animScale>
                                    <p:animScale>
                                      <p:cBhvr>
                                        <p:cTn id="36" dur="83" decel="50000">
                                          <p:stCondLst>
                                            <p:cond delay="834"/>
                                          </p:stCondLst>
                                        </p:cTn>
                                        <p:tgtEl>
                                          <p:spTgt spid="44041"/>
                                        </p:tgtEl>
                                      </p:cBhvr>
                                      <p:to x="100000" y="100000"/>
                                    </p:animScale>
                                    <p:animScale>
                                      <p:cBhvr>
                                        <p:cTn id="37" dur="13">
                                          <p:stCondLst>
                                            <p:cond delay="904"/>
                                          </p:stCondLst>
                                        </p:cTn>
                                        <p:tgtEl>
                                          <p:spTgt spid="44041"/>
                                        </p:tgtEl>
                                      </p:cBhvr>
                                      <p:to x="100000" y="95000"/>
                                    </p:animScale>
                                    <p:animScale>
                                      <p:cBhvr>
                                        <p:cTn id="38" dur="83" decel="50000">
                                          <p:stCondLst>
                                            <p:cond delay="917"/>
                                          </p:stCondLst>
                                        </p:cTn>
                                        <p:tgtEl>
                                          <p:spTgt spid="44041"/>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44042"/>
                                        </p:tgtEl>
                                        <p:attrNameLst>
                                          <p:attrName>style.visibility</p:attrName>
                                        </p:attrNameLst>
                                      </p:cBhvr>
                                      <p:to>
                                        <p:strVal val="visible"/>
                                      </p:to>
                                    </p:set>
                                    <p:animEffect transition="in" filter="wipe(down)">
                                      <p:cBhvr>
                                        <p:cTn id="43" dur="290">
                                          <p:stCondLst>
                                            <p:cond delay="0"/>
                                          </p:stCondLst>
                                        </p:cTn>
                                        <p:tgtEl>
                                          <p:spTgt spid="44042"/>
                                        </p:tgtEl>
                                      </p:cBhvr>
                                    </p:animEffect>
                                    <p:anim calcmode="lin" valueType="num">
                                      <p:cBhvr>
                                        <p:cTn id="44" dur="911">
                                          <p:stCondLst>
                                            <p:cond delay="0"/>
                                          </p:stCondLst>
                                        </p:cTn>
                                        <p:tgtEl>
                                          <p:spTgt spid="44042"/>
                                        </p:tgtEl>
                                        <p:attrNameLst>
                                          <p:attrName>ppt_x</p:attrName>
                                        </p:attrNameLst>
                                      </p:cBhvr>
                                      <p:tavLst>
                                        <p:tav tm="0">
                                          <p:val>
                                            <p:strVal val="#ppt_x-0.25"/>
                                          </p:val>
                                        </p:tav>
                                        <p:tav tm="100000">
                                          <p:val>
                                            <p:strVal val="#ppt_x"/>
                                          </p:val>
                                        </p:tav>
                                      </p:tavLst>
                                    </p:anim>
                                    <p:anim calcmode="lin" valueType="num">
                                      <p:cBhvr>
                                        <p:cTn id="45" dur="332">
                                          <p:stCondLst>
                                            <p:cond delay="0"/>
                                          </p:stCondLst>
                                        </p:cTn>
                                        <p:tgtEl>
                                          <p:spTgt spid="44042"/>
                                        </p:tgtEl>
                                        <p:attrNameLst>
                                          <p:attrName>ppt_y</p:attrName>
                                        </p:attrNameLst>
                                      </p:cBhvr>
                                      <p:tavLst>
                                        <p:tav tm="0" fmla="#ppt_y-sin(pi*$)/3">
                                          <p:val>
                                            <p:fltVal val="0.5"/>
                                          </p:val>
                                        </p:tav>
                                        <p:tav tm="100000">
                                          <p:val>
                                            <p:fltVal val="1"/>
                                          </p:val>
                                        </p:tav>
                                      </p:tavLst>
                                    </p:anim>
                                    <p:anim calcmode="lin" valueType="num">
                                      <p:cBhvr>
                                        <p:cTn id="46" dur="332">
                                          <p:stCondLst>
                                            <p:cond delay="332"/>
                                          </p:stCondLst>
                                        </p:cTn>
                                        <p:tgtEl>
                                          <p:spTgt spid="44042"/>
                                        </p:tgtEl>
                                        <p:attrNameLst>
                                          <p:attrName>ppt_y</p:attrName>
                                        </p:attrNameLst>
                                      </p:cBhvr>
                                      <p:tavLst>
                                        <p:tav tm="0" fmla="#ppt_y-sin(pi*$)/9">
                                          <p:val>
                                            <p:fltVal val="0"/>
                                          </p:val>
                                        </p:tav>
                                        <p:tav tm="100000">
                                          <p:val>
                                            <p:fltVal val="1"/>
                                          </p:val>
                                        </p:tav>
                                      </p:tavLst>
                                    </p:anim>
                                    <p:anim calcmode="lin" valueType="num">
                                      <p:cBhvr>
                                        <p:cTn id="47" dur="166">
                                          <p:stCondLst>
                                            <p:cond delay="662"/>
                                          </p:stCondLst>
                                        </p:cTn>
                                        <p:tgtEl>
                                          <p:spTgt spid="44042"/>
                                        </p:tgtEl>
                                        <p:attrNameLst>
                                          <p:attrName>ppt_y</p:attrName>
                                        </p:attrNameLst>
                                      </p:cBhvr>
                                      <p:tavLst>
                                        <p:tav tm="0" fmla="#ppt_y-sin(pi*$)/27">
                                          <p:val>
                                            <p:fltVal val="0"/>
                                          </p:val>
                                        </p:tav>
                                        <p:tav tm="100000">
                                          <p:val>
                                            <p:fltVal val="1"/>
                                          </p:val>
                                        </p:tav>
                                      </p:tavLst>
                                    </p:anim>
                                    <p:anim calcmode="lin" valueType="num">
                                      <p:cBhvr>
                                        <p:cTn id="48" dur="82">
                                          <p:stCondLst>
                                            <p:cond delay="828"/>
                                          </p:stCondLst>
                                        </p:cTn>
                                        <p:tgtEl>
                                          <p:spTgt spid="44042"/>
                                        </p:tgtEl>
                                        <p:attrNameLst>
                                          <p:attrName>ppt_y</p:attrName>
                                        </p:attrNameLst>
                                      </p:cBhvr>
                                      <p:tavLst>
                                        <p:tav tm="0" fmla="#ppt_y-sin(pi*$)/81">
                                          <p:val>
                                            <p:fltVal val="0"/>
                                          </p:val>
                                        </p:tav>
                                        <p:tav tm="100000">
                                          <p:val>
                                            <p:fltVal val="1"/>
                                          </p:val>
                                        </p:tav>
                                      </p:tavLst>
                                    </p:anim>
                                    <p:animScale>
                                      <p:cBhvr>
                                        <p:cTn id="49" dur="13">
                                          <p:stCondLst>
                                            <p:cond delay="325"/>
                                          </p:stCondLst>
                                        </p:cTn>
                                        <p:tgtEl>
                                          <p:spTgt spid="44042"/>
                                        </p:tgtEl>
                                      </p:cBhvr>
                                      <p:to x="100000" y="60000"/>
                                    </p:animScale>
                                    <p:animScale>
                                      <p:cBhvr>
                                        <p:cTn id="50" dur="83" decel="50000">
                                          <p:stCondLst>
                                            <p:cond delay="338"/>
                                          </p:stCondLst>
                                        </p:cTn>
                                        <p:tgtEl>
                                          <p:spTgt spid="44042"/>
                                        </p:tgtEl>
                                      </p:cBhvr>
                                      <p:to x="100000" y="100000"/>
                                    </p:animScale>
                                    <p:animScale>
                                      <p:cBhvr>
                                        <p:cTn id="51" dur="13">
                                          <p:stCondLst>
                                            <p:cond delay="656"/>
                                          </p:stCondLst>
                                        </p:cTn>
                                        <p:tgtEl>
                                          <p:spTgt spid="44042"/>
                                        </p:tgtEl>
                                      </p:cBhvr>
                                      <p:to x="100000" y="80000"/>
                                    </p:animScale>
                                    <p:animScale>
                                      <p:cBhvr>
                                        <p:cTn id="52" dur="83" decel="50000">
                                          <p:stCondLst>
                                            <p:cond delay="669"/>
                                          </p:stCondLst>
                                        </p:cTn>
                                        <p:tgtEl>
                                          <p:spTgt spid="44042"/>
                                        </p:tgtEl>
                                      </p:cBhvr>
                                      <p:to x="100000" y="100000"/>
                                    </p:animScale>
                                    <p:animScale>
                                      <p:cBhvr>
                                        <p:cTn id="53" dur="13">
                                          <p:stCondLst>
                                            <p:cond delay="821"/>
                                          </p:stCondLst>
                                        </p:cTn>
                                        <p:tgtEl>
                                          <p:spTgt spid="44042"/>
                                        </p:tgtEl>
                                      </p:cBhvr>
                                      <p:to x="100000" y="90000"/>
                                    </p:animScale>
                                    <p:animScale>
                                      <p:cBhvr>
                                        <p:cTn id="54" dur="83" decel="50000">
                                          <p:stCondLst>
                                            <p:cond delay="834"/>
                                          </p:stCondLst>
                                        </p:cTn>
                                        <p:tgtEl>
                                          <p:spTgt spid="44042"/>
                                        </p:tgtEl>
                                      </p:cBhvr>
                                      <p:to x="100000" y="100000"/>
                                    </p:animScale>
                                    <p:animScale>
                                      <p:cBhvr>
                                        <p:cTn id="55" dur="13">
                                          <p:stCondLst>
                                            <p:cond delay="904"/>
                                          </p:stCondLst>
                                        </p:cTn>
                                        <p:tgtEl>
                                          <p:spTgt spid="44042"/>
                                        </p:tgtEl>
                                      </p:cBhvr>
                                      <p:to x="100000" y="95000"/>
                                    </p:animScale>
                                    <p:animScale>
                                      <p:cBhvr>
                                        <p:cTn id="56" dur="83" decel="50000">
                                          <p:stCondLst>
                                            <p:cond delay="917"/>
                                          </p:stCondLst>
                                        </p:cTn>
                                        <p:tgtEl>
                                          <p:spTgt spid="4404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utoUpdateAnimBg="0"/>
      <p:bldP spid="44041" grpId="0" bldLvl="0" autoUpdateAnimBg="0"/>
      <p:bldP spid="44042" grpId="0" bldLvl="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body" idx="1"/>
          </p:nvPr>
        </p:nvSpPr>
        <p:spPr>
          <a:xfrm>
            <a:off x="107950" y="406400"/>
            <a:ext cx="8569325" cy="5902325"/>
          </a:xfrm>
        </p:spPr>
        <p:txBody>
          <a:bodyPr/>
          <a:lstStyle/>
          <a:p>
            <a:pPr eaLnBrk="1" hangingPunct="1">
              <a:lnSpc>
                <a:spcPct val="110000"/>
              </a:lnSpc>
              <a:buFontTx/>
              <a:buNone/>
            </a:pPr>
            <a:r>
              <a:rPr lang="zh-CN" altLang="en-US" b="1" smtClean="0"/>
              <a:t>这座城市的高度是海拔300英尺。</a:t>
            </a:r>
          </a:p>
          <a:p>
            <a:pPr eaLnBrk="1" hangingPunct="1">
              <a:lnSpc>
                <a:spcPct val="110000"/>
              </a:lnSpc>
              <a:buFontTx/>
              <a:buNone/>
            </a:pPr>
            <a:r>
              <a:rPr lang="zh-CN" altLang="en-US" b="1" smtClean="0"/>
              <a:t>The city is a _______ of three hundred feet </a:t>
            </a:r>
            <a:endParaRPr lang="en-US" altLang="zh-CN" b="1" smtClean="0"/>
          </a:p>
          <a:p>
            <a:pPr eaLnBrk="1" hangingPunct="1">
              <a:lnSpc>
                <a:spcPct val="110000"/>
              </a:lnSpc>
              <a:buFontTx/>
              <a:buNone/>
            </a:pPr>
            <a:r>
              <a:rPr lang="zh-CN" altLang="en-US" b="1" smtClean="0"/>
              <a:t>above sea level.  </a:t>
            </a:r>
          </a:p>
          <a:p>
            <a:pPr eaLnBrk="1" hangingPunct="1">
              <a:lnSpc>
                <a:spcPct val="110000"/>
              </a:lnSpc>
              <a:buFontTx/>
              <a:buNone/>
            </a:pPr>
            <a:r>
              <a:rPr lang="zh-CN" altLang="en-US" b="1" smtClean="0"/>
              <a:t>书店售货员拿下来一卷雪莱的诗集。</a:t>
            </a:r>
          </a:p>
          <a:p>
            <a:pPr eaLnBrk="1" hangingPunct="1">
              <a:lnSpc>
                <a:spcPct val="110000"/>
              </a:lnSpc>
              <a:buFontTx/>
              <a:buNone/>
            </a:pPr>
            <a:r>
              <a:rPr lang="zh-CN" altLang="en-US" b="1" smtClean="0"/>
              <a:t>The book</a:t>
            </a:r>
            <a:r>
              <a:rPr lang="en-US" altLang="zh-CN" b="1" smtClean="0"/>
              <a:t> </a:t>
            </a:r>
            <a:r>
              <a:rPr lang="zh-CN" altLang="en-US" b="1" smtClean="0"/>
              <a:t>_______ took down a volume of </a:t>
            </a:r>
            <a:endParaRPr lang="en-US" altLang="zh-CN" b="1" smtClean="0"/>
          </a:p>
          <a:p>
            <a:pPr eaLnBrk="1" hangingPunct="1">
              <a:lnSpc>
                <a:spcPct val="110000"/>
              </a:lnSpc>
              <a:buFontTx/>
              <a:buNone/>
            </a:pPr>
            <a:r>
              <a:rPr lang="zh-CN" altLang="en-US" b="1" smtClean="0"/>
              <a:t>Shelley’s poems. </a:t>
            </a:r>
          </a:p>
          <a:p>
            <a:pPr eaLnBrk="1" hangingPunct="1">
              <a:lnSpc>
                <a:spcPct val="110000"/>
              </a:lnSpc>
              <a:buFontTx/>
              <a:buNone/>
            </a:pPr>
            <a:r>
              <a:rPr lang="zh-CN" altLang="en-US" b="1" smtClean="0"/>
              <a:t>他们看到一大群人在喊叫欢呼。 </a:t>
            </a:r>
          </a:p>
          <a:p>
            <a:pPr eaLnBrk="1" hangingPunct="1">
              <a:lnSpc>
                <a:spcPct val="110000"/>
              </a:lnSpc>
              <a:buFontTx/>
              <a:buNone/>
            </a:pPr>
            <a:r>
              <a:rPr lang="zh-CN" altLang="en-US" b="1" smtClean="0"/>
              <a:t>They noticed _________ people shouting </a:t>
            </a:r>
            <a:endParaRPr lang="en-US" altLang="zh-CN" b="1" smtClean="0"/>
          </a:p>
          <a:p>
            <a:pPr eaLnBrk="1" hangingPunct="1">
              <a:lnSpc>
                <a:spcPct val="110000"/>
              </a:lnSpc>
              <a:buFontTx/>
              <a:buNone/>
            </a:pPr>
            <a:r>
              <a:rPr lang="zh-CN" altLang="en-US" b="1" smtClean="0"/>
              <a:t>and cheering</a:t>
            </a:r>
          </a:p>
        </p:txBody>
      </p:sp>
      <p:sp>
        <p:nvSpPr>
          <p:cNvPr id="45059" name="Text Box 3"/>
          <p:cNvSpPr txBox="1">
            <a:spLocks noChangeArrowheads="1"/>
          </p:cNvSpPr>
          <p:nvPr/>
        </p:nvSpPr>
        <p:spPr bwMode="auto">
          <a:xfrm>
            <a:off x="2844800" y="1125538"/>
            <a:ext cx="1527175" cy="579437"/>
          </a:xfrm>
          <a:prstGeom prst="rect">
            <a:avLst/>
          </a:prstGeom>
          <a:noFill/>
          <a:ln w="9525">
            <a:noFill/>
            <a:miter lim="800000"/>
            <a:headEnd/>
            <a:tailEnd/>
          </a:ln>
        </p:spPr>
        <p:txBody>
          <a:bodyPr>
            <a:spAutoFit/>
          </a:bodyPr>
          <a:lstStyle/>
          <a:p>
            <a:r>
              <a:rPr lang="zh-CN" altLang="en-US" sz="3200" b="1">
                <a:solidFill>
                  <a:srgbClr val="FF3300"/>
                </a:solidFill>
              </a:rPr>
              <a:t>height</a:t>
            </a:r>
          </a:p>
        </p:txBody>
      </p:sp>
      <p:sp>
        <p:nvSpPr>
          <p:cNvPr id="45060" name="Text Box 4"/>
          <p:cNvSpPr txBox="1">
            <a:spLocks noChangeArrowheads="1"/>
          </p:cNvSpPr>
          <p:nvPr/>
        </p:nvSpPr>
        <p:spPr bwMode="auto">
          <a:xfrm>
            <a:off x="2844800" y="4941888"/>
            <a:ext cx="3095625" cy="579437"/>
          </a:xfrm>
          <a:prstGeom prst="rect">
            <a:avLst/>
          </a:prstGeom>
          <a:noFill/>
          <a:ln w="9525">
            <a:noFill/>
            <a:miter lim="800000"/>
            <a:headEnd/>
            <a:tailEnd/>
          </a:ln>
        </p:spPr>
        <p:txBody>
          <a:bodyPr>
            <a:spAutoFit/>
          </a:bodyPr>
          <a:lstStyle/>
          <a:p>
            <a:r>
              <a:rPr lang="zh-CN" altLang="en-US" sz="3200" b="1">
                <a:solidFill>
                  <a:srgbClr val="FF3300"/>
                </a:solidFill>
              </a:rPr>
              <a:t>a corwd of</a:t>
            </a:r>
          </a:p>
        </p:txBody>
      </p:sp>
      <p:sp>
        <p:nvSpPr>
          <p:cNvPr id="45061" name="Text Box 5"/>
          <p:cNvSpPr txBox="1">
            <a:spLocks noChangeArrowheads="1"/>
          </p:cNvSpPr>
          <p:nvPr/>
        </p:nvSpPr>
        <p:spPr bwMode="auto">
          <a:xfrm>
            <a:off x="2339975" y="2852738"/>
            <a:ext cx="1508125" cy="579437"/>
          </a:xfrm>
          <a:prstGeom prst="rect">
            <a:avLst/>
          </a:prstGeom>
          <a:noFill/>
          <a:ln w="9525">
            <a:noFill/>
            <a:miter lim="800000"/>
            <a:headEnd/>
            <a:tailEnd/>
          </a:ln>
        </p:spPr>
        <p:txBody>
          <a:bodyPr>
            <a:spAutoFit/>
          </a:bodyPr>
          <a:lstStyle/>
          <a:p>
            <a:r>
              <a:rPr lang="zh-CN" altLang="en-US" sz="3200" b="1">
                <a:solidFill>
                  <a:srgbClr val="FF3300"/>
                </a:solidFill>
              </a:rPr>
              <a:t>seller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box(in)">
                                      <p:cBhvr>
                                        <p:cTn id="7" dur="500"/>
                                        <p:tgtEl>
                                          <p:spTgt spid="4505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5061"/>
                                        </p:tgtEl>
                                        <p:attrNameLst>
                                          <p:attrName>style.visibility</p:attrName>
                                        </p:attrNameLst>
                                      </p:cBhvr>
                                      <p:to>
                                        <p:strVal val="visible"/>
                                      </p:to>
                                    </p:set>
                                    <p:animEffect transition="in" filter="box(in)">
                                      <p:cBhvr>
                                        <p:cTn id="12" dur="500"/>
                                        <p:tgtEl>
                                          <p:spTgt spid="4506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5060"/>
                                        </p:tgtEl>
                                        <p:attrNameLst>
                                          <p:attrName>style.visibility</p:attrName>
                                        </p:attrNameLst>
                                      </p:cBhvr>
                                      <p:to>
                                        <p:strVal val="visible"/>
                                      </p:to>
                                    </p:set>
                                    <p:animEffect transition="in" filter="box(in)">
                                      <p:cBhvr>
                                        <p:cTn id="17" dur="5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ldLvl="0" autoUpdateAnimBg="0"/>
      <p:bldP spid="45060" grpId="0" bldLvl="0" autoUpdateAnimBg="0"/>
      <p:bldP spid="45061" grpId="0" bldLvl="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body" idx="1"/>
          </p:nvPr>
        </p:nvSpPr>
        <p:spPr>
          <a:xfrm>
            <a:off x="180975" y="333375"/>
            <a:ext cx="8928100" cy="6337300"/>
          </a:xfrm>
        </p:spPr>
        <p:txBody>
          <a:bodyPr/>
          <a:lstStyle/>
          <a:p>
            <a:pPr eaLnBrk="1" hangingPunct="1">
              <a:lnSpc>
                <a:spcPct val="120000"/>
              </a:lnSpc>
              <a:buFontTx/>
              <a:buNone/>
            </a:pPr>
            <a:r>
              <a:rPr lang="zh-CN" altLang="en-US" b="1" smtClean="0"/>
              <a:t>“谢谢你的光临。”“别客气, 我感到很开心。”</a:t>
            </a:r>
          </a:p>
          <a:p>
            <a:pPr eaLnBrk="1" hangingPunct="1">
              <a:lnSpc>
                <a:spcPct val="120000"/>
              </a:lnSpc>
              <a:buFontTx/>
              <a:buNone/>
            </a:pPr>
            <a:r>
              <a:rPr lang="zh-CN" altLang="en-US" b="1" smtClean="0"/>
              <a:t>“Thanks for coming.” “________, I enjoyed </a:t>
            </a:r>
            <a:endParaRPr lang="en-US" altLang="zh-CN" b="1" smtClean="0"/>
          </a:p>
          <a:p>
            <a:pPr eaLnBrk="1" hangingPunct="1">
              <a:lnSpc>
                <a:spcPct val="120000"/>
              </a:lnSpc>
              <a:buFontTx/>
              <a:buNone/>
            </a:pPr>
            <a:r>
              <a:rPr lang="zh-CN" altLang="en-US" b="1" smtClean="0"/>
              <a:t>it.”</a:t>
            </a:r>
          </a:p>
          <a:p>
            <a:pPr eaLnBrk="1" hangingPunct="1">
              <a:lnSpc>
                <a:spcPct val="120000"/>
              </a:lnSpc>
              <a:buFontTx/>
              <a:buNone/>
            </a:pPr>
            <a:r>
              <a:rPr lang="zh-CN" altLang="en-US" b="1" smtClean="0"/>
              <a:t>泪水从我的心中翻腾涌出 .</a:t>
            </a:r>
          </a:p>
          <a:p>
            <a:pPr eaLnBrk="1" hangingPunct="1">
              <a:lnSpc>
                <a:spcPct val="120000"/>
              </a:lnSpc>
              <a:buFontTx/>
              <a:buNone/>
            </a:pPr>
            <a:r>
              <a:rPr lang="zh-CN" altLang="en-US" b="1" smtClean="0"/>
              <a:t>Tears ________ from my heart. </a:t>
            </a:r>
          </a:p>
          <a:p>
            <a:pPr eaLnBrk="1" hangingPunct="1">
              <a:lnSpc>
                <a:spcPct val="120000"/>
              </a:lnSpc>
              <a:buFontTx/>
              <a:buNone/>
            </a:pPr>
            <a:r>
              <a:rPr lang="zh-CN" altLang="en-US" b="1" smtClean="0"/>
              <a:t>似乎没有什么值得忧虑的. </a:t>
            </a:r>
          </a:p>
          <a:p>
            <a:pPr eaLnBrk="1" hangingPunct="1">
              <a:lnSpc>
                <a:spcPct val="120000"/>
              </a:lnSpc>
              <a:buFontTx/>
              <a:buNone/>
            </a:pPr>
            <a:r>
              <a:rPr lang="zh-CN" altLang="en-US" b="1" smtClean="0"/>
              <a:t>There seems nothing to _____________. </a:t>
            </a:r>
          </a:p>
        </p:txBody>
      </p:sp>
      <p:sp>
        <p:nvSpPr>
          <p:cNvPr id="71682" name="Text Box 3"/>
          <p:cNvSpPr txBox="1">
            <a:spLocks noChangeArrowheads="1"/>
          </p:cNvSpPr>
          <p:nvPr/>
        </p:nvSpPr>
        <p:spPr bwMode="auto">
          <a:xfrm>
            <a:off x="9623425" y="3357563"/>
            <a:ext cx="2293938" cy="366712"/>
          </a:xfrm>
          <a:prstGeom prst="rect">
            <a:avLst/>
          </a:prstGeom>
          <a:noFill/>
          <a:ln w="9525">
            <a:noFill/>
            <a:miter lim="800000"/>
            <a:headEnd/>
            <a:tailEnd/>
          </a:ln>
        </p:spPr>
        <p:txBody>
          <a:bodyPr>
            <a:spAutoFit/>
          </a:bodyPr>
          <a:lstStyle/>
          <a:p>
            <a:endParaRPr lang="zh-CN" altLang="en-US"/>
          </a:p>
        </p:txBody>
      </p:sp>
      <p:sp>
        <p:nvSpPr>
          <p:cNvPr id="46084" name="Text Box 4"/>
          <p:cNvSpPr txBox="1">
            <a:spLocks noChangeArrowheads="1"/>
          </p:cNvSpPr>
          <p:nvPr/>
        </p:nvSpPr>
        <p:spPr bwMode="auto">
          <a:xfrm>
            <a:off x="4572000" y="1196975"/>
            <a:ext cx="2570163" cy="579438"/>
          </a:xfrm>
          <a:prstGeom prst="rect">
            <a:avLst/>
          </a:prstGeom>
          <a:noFill/>
          <a:ln w="9525">
            <a:noFill/>
            <a:miter lim="800000"/>
            <a:headEnd/>
            <a:tailEnd/>
          </a:ln>
        </p:spPr>
        <p:txBody>
          <a:bodyPr>
            <a:spAutoFit/>
          </a:bodyPr>
          <a:lstStyle/>
          <a:p>
            <a:r>
              <a:rPr lang="zh-CN" altLang="en-US" sz="3200" b="1">
                <a:solidFill>
                  <a:srgbClr val="FF3300"/>
                </a:solidFill>
                <a:ea typeface="楷体_GB2312"/>
                <a:cs typeface="楷体_GB2312"/>
              </a:rPr>
              <a:t>Not at all</a:t>
            </a:r>
          </a:p>
        </p:txBody>
      </p:sp>
      <p:sp>
        <p:nvSpPr>
          <p:cNvPr id="46085" name="Text Box 5"/>
          <p:cNvSpPr txBox="1">
            <a:spLocks noChangeArrowheads="1"/>
          </p:cNvSpPr>
          <p:nvPr/>
        </p:nvSpPr>
        <p:spPr bwMode="auto">
          <a:xfrm>
            <a:off x="1403350" y="3068638"/>
            <a:ext cx="2028825" cy="579437"/>
          </a:xfrm>
          <a:prstGeom prst="rect">
            <a:avLst/>
          </a:prstGeom>
          <a:noFill/>
          <a:ln w="9525">
            <a:noFill/>
            <a:miter lim="800000"/>
            <a:headEnd/>
            <a:tailEnd/>
          </a:ln>
        </p:spPr>
        <p:txBody>
          <a:bodyPr>
            <a:spAutoFit/>
          </a:bodyPr>
          <a:lstStyle/>
          <a:p>
            <a:r>
              <a:rPr lang="zh-CN" altLang="en-US" sz="3200" b="1">
                <a:solidFill>
                  <a:srgbClr val="FF3300"/>
                </a:solidFill>
              </a:rPr>
              <a:t>rush out</a:t>
            </a:r>
          </a:p>
        </p:txBody>
      </p:sp>
      <p:sp>
        <p:nvSpPr>
          <p:cNvPr id="46086" name="Text Box 6"/>
          <p:cNvSpPr txBox="1">
            <a:spLocks noChangeArrowheads="1"/>
          </p:cNvSpPr>
          <p:nvPr/>
        </p:nvSpPr>
        <p:spPr bwMode="auto">
          <a:xfrm>
            <a:off x="4921250" y="4581525"/>
            <a:ext cx="3467100" cy="579438"/>
          </a:xfrm>
          <a:prstGeom prst="rect">
            <a:avLst/>
          </a:prstGeom>
          <a:noFill/>
          <a:ln w="9525">
            <a:noFill/>
            <a:miter lim="800000"/>
            <a:headEnd/>
            <a:tailEnd/>
          </a:ln>
        </p:spPr>
        <p:txBody>
          <a:bodyPr>
            <a:spAutoFit/>
          </a:bodyPr>
          <a:lstStyle/>
          <a:p>
            <a:r>
              <a:rPr lang="zh-CN" altLang="en-US" sz="3200" b="1">
                <a:solidFill>
                  <a:srgbClr val="FF3300"/>
                </a:solidFill>
              </a:rPr>
              <a:t>be worried about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box(in)">
                                      <p:cBhvr>
                                        <p:cTn id="7" dur="500"/>
                                        <p:tgtEl>
                                          <p:spTgt spid="4608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6085"/>
                                        </p:tgtEl>
                                        <p:attrNameLst>
                                          <p:attrName>style.visibility</p:attrName>
                                        </p:attrNameLst>
                                      </p:cBhvr>
                                      <p:to>
                                        <p:strVal val="visible"/>
                                      </p:to>
                                    </p:set>
                                    <p:animEffect transition="in" filter="box(in)">
                                      <p:cBhvr>
                                        <p:cTn id="12" dur="500"/>
                                        <p:tgtEl>
                                          <p:spTgt spid="4608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6086"/>
                                        </p:tgtEl>
                                        <p:attrNameLst>
                                          <p:attrName>style.visibility</p:attrName>
                                        </p:attrNameLst>
                                      </p:cBhvr>
                                      <p:to>
                                        <p:strVal val="visible"/>
                                      </p:to>
                                    </p:set>
                                    <p:animEffect transition="in" filter="box(in)">
                                      <p:cBhvr>
                                        <p:cTn id="17" dur="500"/>
                                        <p:tgtEl>
                                          <p:spTgt spid="46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bldLvl="0" autoUpdateAnimBg="0"/>
      <p:bldP spid="46085" grpId="0" bldLvl="0" autoUpdateAnimBg="0"/>
      <p:bldP spid="46086" grpId="0" bldLvl="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body" idx="1"/>
          </p:nvPr>
        </p:nvSpPr>
        <p:spPr>
          <a:xfrm>
            <a:off x="254000" y="46038"/>
            <a:ext cx="8783638" cy="6696075"/>
          </a:xfrm>
        </p:spPr>
        <p:txBody>
          <a:bodyPr/>
          <a:lstStyle/>
          <a:p>
            <a:pPr eaLnBrk="1" hangingPunct="1">
              <a:lnSpc>
                <a:spcPct val="90000"/>
              </a:lnSpc>
              <a:buFontTx/>
              <a:buNone/>
            </a:pPr>
            <a:r>
              <a:rPr lang="zh-CN" altLang="en-US" sz="2500" b="1" smtClean="0"/>
              <a:t>根据句意，从方框中选择合适的短语填空，注意其形式。</a:t>
            </a:r>
          </a:p>
          <a:p>
            <a:pPr eaLnBrk="1" hangingPunct="1">
              <a:lnSpc>
                <a:spcPct val="90000"/>
              </a:lnSpc>
              <a:buFontTx/>
              <a:buNone/>
            </a:pPr>
            <a:endParaRPr lang="en-US" altLang="zh-CN" sz="2500" b="1" smtClean="0"/>
          </a:p>
          <a:p>
            <a:pPr eaLnBrk="1" hangingPunct="1">
              <a:lnSpc>
                <a:spcPct val="90000"/>
              </a:lnSpc>
              <a:buFontTx/>
              <a:buNone/>
            </a:pPr>
            <a:endParaRPr lang="en-US" altLang="zh-CN" sz="2500" b="1" smtClean="0"/>
          </a:p>
          <a:p>
            <a:pPr eaLnBrk="1" hangingPunct="1">
              <a:lnSpc>
                <a:spcPct val="90000"/>
              </a:lnSpc>
              <a:buFontTx/>
              <a:buNone/>
            </a:pPr>
            <a:endParaRPr lang="en-US" altLang="zh-CN" sz="2800" b="1" smtClean="0"/>
          </a:p>
          <a:p>
            <a:pPr eaLnBrk="1" hangingPunct="1">
              <a:lnSpc>
                <a:spcPct val="90000"/>
              </a:lnSpc>
              <a:buFontTx/>
              <a:buNone/>
            </a:pPr>
            <a:r>
              <a:rPr lang="en-US" altLang="zh-CN" sz="2800" b="1" smtClean="0"/>
              <a:t>1. There are a lot of birds flying __________ in the sky.</a:t>
            </a:r>
          </a:p>
          <a:p>
            <a:pPr eaLnBrk="1" hangingPunct="1">
              <a:lnSpc>
                <a:spcPct val="90000"/>
              </a:lnSpc>
              <a:buFontTx/>
              <a:buNone/>
            </a:pPr>
            <a:r>
              <a:rPr lang="en-US" altLang="zh-CN" sz="2800" b="1" smtClean="0"/>
              <a:t>2. The girl is very excellent. She can sing and dance well __________.</a:t>
            </a:r>
          </a:p>
          <a:p>
            <a:pPr eaLnBrk="1" hangingPunct="1">
              <a:lnSpc>
                <a:spcPct val="90000"/>
              </a:lnSpc>
              <a:buFontTx/>
              <a:buNone/>
            </a:pPr>
            <a:r>
              <a:rPr lang="en-US" altLang="zh-CN" sz="2800" b="1" smtClean="0"/>
              <a:t>3. The notice on the __________ said, “Keep out!”.</a:t>
            </a:r>
          </a:p>
          <a:p>
            <a:pPr eaLnBrk="1" hangingPunct="1">
              <a:lnSpc>
                <a:spcPct val="90000"/>
              </a:lnSpc>
              <a:buFontTx/>
              <a:buNone/>
            </a:pPr>
            <a:r>
              <a:rPr lang="en-US" altLang="zh-CN" sz="2800" b="1" smtClean="0"/>
              <a:t>4. When I __________ the forest last night, I saw a lot of birds.</a:t>
            </a:r>
          </a:p>
          <a:p>
            <a:pPr eaLnBrk="1" hangingPunct="1">
              <a:lnSpc>
                <a:spcPct val="90000"/>
              </a:lnSpc>
              <a:buFontTx/>
              <a:buNone/>
            </a:pPr>
            <a:r>
              <a:rPr lang="en-US" altLang="zh-CN" sz="2800" b="1" smtClean="0"/>
              <a:t>5. Tom ________ English ________ every morning before he goes to school.</a:t>
            </a:r>
          </a:p>
          <a:p>
            <a:pPr eaLnBrk="1" hangingPunct="1">
              <a:lnSpc>
                <a:spcPct val="90000"/>
              </a:lnSpc>
              <a:buFontTx/>
              <a:buNone/>
            </a:pPr>
            <a:r>
              <a:rPr lang="en-US" altLang="zh-CN" sz="2800" b="1" smtClean="0"/>
              <a:t>6. There are 12 students __________</a:t>
            </a:r>
            <a:r>
              <a:rPr lang="zh-CN" altLang="en-US" sz="2800" b="1" smtClean="0"/>
              <a:t> in my class</a:t>
            </a:r>
            <a:r>
              <a:rPr lang="en-US" altLang="zh-CN" sz="2800" b="1" smtClean="0"/>
              <a:t>.</a:t>
            </a:r>
            <a:endParaRPr lang="zh-CN" altLang="en-US" sz="2800" b="1" smtClean="0"/>
          </a:p>
        </p:txBody>
      </p:sp>
      <p:sp>
        <p:nvSpPr>
          <p:cNvPr id="72706" name="Rectangle 3"/>
          <p:cNvSpPr>
            <a:spLocks noChangeArrowheads="1"/>
          </p:cNvSpPr>
          <p:nvPr/>
        </p:nvSpPr>
        <p:spPr bwMode="auto">
          <a:xfrm>
            <a:off x="107950" y="692150"/>
            <a:ext cx="8929688" cy="973138"/>
          </a:xfrm>
          <a:prstGeom prst="rect">
            <a:avLst/>
          </a:prstGeom>
          <a:noFill/>
          <a:ln w="28575">
            <a:solidFill>
              <a:srgbClr val="0033CC"/>
            </a:solidFill>
            <a:miter lim="800000"/>
            <a:headEnd/>
            <a:tailEnd/>
          </a:ln>
        </p:spPr>
        <p:txBody>
          <a:bodyPr>
            <a:spAutoFit/>
          </a:bodyPr>
          <a:lstStyle/>
          <a:p>
            <a:pPr algn="ctr"/>
            <a:r>
              <a:rPr lang="en-US" altLang="zh-CN" sz="2800" b="1"/>
              <a:t>at the same time, read ... aloud, building site, walk through, in a group, high up</a:t>
            </a:r>
          </a:p>
        </p:txBody>
      </p:sp>
      <p:sp>
        <p:nvSpPr>
          <p:cNvPr id="47108" name="Rectangle 4"/>
          <p:cNvSpPr>
            <a:spLocks noChangeArrowheads="1"/>
          </p:cNvSpPr>
          <p:nvPr/>
        </p:nvSpPr>
        <p:spPr bwMode="auto">
          <a:xfrm>
            <a:off x="5653088" y="1809750"/>
            <a:ext cx="2232025" cy="488950"/>
          </a:xfrm>
          <a:prstGeom prst="rect">
            <a:avLst/>
          </a:prstGeom>
          <a:noFill/>
          <a:ln w="9525">
            <a:noFill/>
            <a:miter lim="800000"/>
            <a:headEnd/>
            <a:tailEnd/>
          </a:ln>
        </p:spPr>
        <p:txBody>
          <a:bodyPr>
            <a:spAutoFit/>
          </a:bodyPr>
          <a:lstStyle/>
          <a:p>
            <a:r>
              <a:rPr lang="en-US" altLang="zh-CN" sz="2600" b="1">
                <a:solidFill>
                  <a:srgbClr val="FF3300"/>
                </a:solidFill>
              </a:rPr>
              <a:t>high up</a:t>
            </a:r>
          </a:p>
        </p:txBody>
      </p:sp>
      <p:sp>
        <p:nvSpPr>
          <p:cNvPr id="47109" name="Rectangle 5"/>
          <p:cNvSpPr>
            <a:spLocks noChangeArrowheads="1"/>
          </p:cNvSpPr>
          <p:nvPr/>
        </p:nvSpPr>
        <p:spPr bwMode="auto">
          <a:xfrm>
            <a:off x="2484438" y="3070225"/>
            <a:ext cx="3671887" cy="487363"/>
          </a:xfrm>
          <a:prstGeom prst="rect">
            <a:avLst/>
          </a:prstGeom>
          <a:noFill/>
          <a:ln w="9525">
            <a:noFill/>
            <a:miter lim="800000"/>
            <a:headEnd/>
            <a:tailEnd/>
          </a:ln>
        </p:spPr>
        <p:txBody>
          <a:bodyPr>
            <a:spAutoFit/>
          </a:bodyPr>
          <a:lstStyle/>
          <a:p>
            <a:r>
              <a:rPr lang="en-US" altLang="zh-CN" sz="2600" b="1">
                <a:solidFill>
                  <a:srgbClr val="FF3300"/>
                </a:solidFill>
              </a:rPr>
              <a:t>at the same time</a:t>
            </a:r>
          </a:p>
        </p:txBody>
      </p:sp>
      <p:sp>
        <p:nvSpPr>
          <p:cNvPr id="47110" name="Rectangle 6"/>
          <p:cNvSpPr>
            <a:spLocks noChangeArrowheads="1"/>
          </p:cNvSpPr>
          <p:nvPr/>
        </p:nvSpPr>
        <p:spPr bwMode="auto">
          <a:xfrm>
            <a:off x="3779838" y="3429000"/>
            <a:ext cx="2592387" cy="488950"/>
          </a:xfrm>
          <a:prstGeom prst="rect">
            <a:avLst/>
          </a:prstGeom>
          <a:noFill/>
          <a:ln w="9525">
            <a:noFill/>
            <a:miter lim="800000"/>
            <a:headEnd/>
            <a:tailEnd/>
          </a:ln>
        </p:spPr>
        <p:txBody>
          <a:bodyPr>
            <a:spAutoFit/>
          </a:bodyPr>
          <a:lstStyle/>
          <a:p>
            <a:r>
              <a:rPr lang="en-US" altLang="zh-CN" sz="2600" b="1">
                <a:solidFill>
                  <a:srgbClr val="FF3300"/>
                </a:solidFill>
              </a:rPr>
              <a:t>building site</a:t>
            </a:r>
          </a:p>
        </p:txBody>
      </p:sp>
      <p:sp>
        <p:nvSpPr>
          <p:cNvPr id="47111" name="Rectangle 7"/>
          <p:cNvSpPr>
            <a:spLocks noChangeArrowheads="1"/>
          </p:cNvSpPr>
          <p:nvPr/>
        </p:nvSpPr>
        <p:spPr bwMode="auto">
          <a:xfrm>
            <a:off x="1981200" y="3971925"/>
            <a:ext cx="3240088" cy="487363"/>
          </a:xfrm>
          <a:prstGeom prst="rect">
            <a:avLst/>
          </a:prstGeom>
          <a:noFill/>
          <a:ln w="9525">
            <a:noFill/>
            <a:miter lim="800000"/>
            <a:headEnd/>
            <a:tailEnd/>
          </a:ln>
        </p:spPr>
        <p:txBody>
          <a:bodyPr>
            <a:spAutoFit/>
          </a:bodyPr>
          <a:lstStyle/>
          <a:p>
            <a:r>
              <a:rPr lang="en-US" altLang="zh-CN" sz="2600" b="1">
                <a:solidFill>
                  <a:srgbClr val="FF3300"/>
                </a:solidFill>
              </a:rPr>
              <a:t>walked through</a:t>
            </a:r>
            <a:endParaRPr lang="zh-CN" altLang="en-US" sz="2600" b="1">
              <a:solidFill>
                <a:srgbClr val="FF3300"/>
              </a:solidFill>
            </a:endParaRPr>
          </a:p>
        </p:txBody>
      </p:sp>
      <p:sp>
        <p:nvSpPr>
          <p:cNvPr id="47112" name="Rectangle 8"/>
          <p:cNvSpPr>
            <a:spLocks noChangeArrowheads="1"/>
          </p:cNvSpPr>
          <p:nvPr/>
        </p:nvSpPr>
        <p:spPr bwMode="auto">
          <a:xfrm>
            <a:off x="1763713" y="4868863"/>
            <a:ext cx="5159375" cy="487362"/>
          </a:xfrm>
          <a:prstGeom prst="rect">
            <a:avLst/>
          </a:prstGeom>
          <a:noFill/>
          <a:ln w="9525">
            <a:noFill/>
            <a:miter lim="800000"/>
            <a:headEnd/>
            <a:tailEnd/>
          </a:ln>
        </p:spPr>
        <p:txBody>
          <a:bodyPr>
            <a:spAutoFit/>
          </a:bodyPr>
          <a:lstStyle/>
          <a:p>
            <a:r>
              <a:rPr lang="en-US" altLang="zh-CN" sz="2600" b="1">
                <a:solidFill>
                  <a:srgbClr val="FF3300"/>
                </a:solidFill>
              </a:rPr>
              <a:t>reads</a:t>
            </a:r>
            <a:r>
              <a:rPr lang="en-US" altLang="zh-CN" sz="2600">
                <a:solidFill>
                  <a:srgbClr val="FF3300"/>
                </a:solidFill>
              </a:rPr>
              <a:t>                            </a:t>
            </a:r>
            <a:r>
              <a:rPr lang="en-US" altLang="zh-CN" sz="2600" b="1">
                <a:solidFill>
                  <a:srgbClr val="FF3300"/>
                </a:solidFill>
              </a:rPr>
              <a:t>aloud</a:t>
            </a:r>
            <a:endParaRPr lang="zh-CN" altLang="en-US" sz="2600" b="1">
              <a:solidFill>
                <a:srgbClr val="FF3300"/>
              </a:solidFill>
            </a:endParaRPr>
          </a:p>
        </p:txBody>
      </p:sp>
      <p:sp>
        <p:nvSpPr>
          <p:cNvPr id="47113" name="Rectangle 9"/>
          <p:cNvSpPr>
            <a:spLocks noChangeArrowheads="1"/>
          </p:cNvSpPr>
          <p:nvPr/>
        </p:nvSpPr>
        <p:spPr bwMode="auto">
          <a:xfrm>
            <a:off x="4500563" y="5589588"/>
            <a:ext cx="2232025" cy="487362"/>
          </a:xfrm>
          <a:prstGeom prst="rect">
            <a:avLst/>
          </a:prstGeom>
          <a:noFill/>
          <a:ln w="9525">
            <a:noFill/>
            <a:miter lim="800000"/>
            <a:headEnd/>
            <a:tailEnd/>
          </a:ln>
        </p:spPr>
        <p:txBody>
          <a:bodyPr>
            <a:spAutoFit/>
          </a:bodyPr>
          <a:lstStyle/>
          <a:p>
            <a:r>
              <a:rPr lang="en-US" altLang="zh-CN" sz="2600" b="1">
                <a:solidFill>
                  <a:srgbClr val="FF3300"/>
                </a:solidFill>
              </a:rPr>
              <a:t>in a group</a:t>
            </a:r>
            <a:endParaRPr lang="zh-CN" altLang="en-US" sz="2600" b="1">
              <a:solidFill>
                <a:srgbClr val="FF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 calcmode="lin" valueType="num">
                                      <p:cBhvr additive="base">
                                        <p:cTn id="7" dur="500" fill="hold"/>
                                        <p:tgtEl>
                                          <p:spTgt spid="47108"/>
                                        </p:tgtEl>
                                        <p:attrNameLst>
                                          <p:attrName>ppt_x</p:attrName>
                                        </p:attrNameLst>
                                      </p:cBhvr>
                                      <p:tavLst>
                                        <p:tav tm="0">
                                          <p:val>
                                            <p:strVal val="#ppt_x"/>
                                          </p:val>
                                        </p:tav>
                                        <p:tav tm="100000">
                                          <p:val>
                                            <p:strVal val="#ppt_x"/>
                                          </p:val>
                                        </p:tav>
                                      </p:tavLst>
                                    </p:anim>
                                    <p:anim calcmode="lin" valueType="num">
                                      <p:cBhvr additive="base">
                                        <p:cTn id="8" dur="500" fill="hold"/>
                                        <p:tgtEl>
                                          <p:spTgt spid="4710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09"/>
                                        </p:tgtEl>
                                        <p:attrNameLst>
                                          <p:attrName>style.visibility</p:attrName>
                                        </p:attrNameLst>
                                      </p:cBhvr>
                                      <p:to>
                                        <p:strVal val="visible"/>
                                      </p:to>
                                    </p:set>
                                    <p:anim calcmode="lin" valueType="num">
                                      <p:cBhvr additive="base">
                                        <p:cTn id="13" dur="500" fill="hold"/>
                                        <p:tgtEl>
                                          <p:spTgt spid="47109"/>
                                        </p:tgtEl>
                                        <p:attrNameLst>
                                          <p:attrName>ppt_x</p:attrName>
                                        </p:attrNameLst>
                                      </p:cBhvr>
                                      <p:tavLst>
                                        <p:tav tm="0">
                                          <p:val>
                                            <p:strVal val="#ppt_x"/>
                                          </p:val>
                                        </p:tav>
                                        <p:tav tm="100000">
                                          <p:val>
                                            <p:strVal val="#ppt_x"/>
                                          </p:val>
                                        </p:tav>
                                      </p:tavLst>
                                    </p:anim>
                                    <p:anim calcmode="lin" valueType="num">
                                      <p:cBhvr additive="base">
                                        <p:cTn id="14" dur="500" fill="hold"/>
                                        <p:tgtEl>
                                          <p:spTgt spid="4710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110"/>
                                        </p:tgtEl>
                                        <p:attrNameLst>
                                          <p:attrName>style.visibility</p:attrName>
                                        </p:attrNameLst>
                                      </p:cBhvr>
                                      <p:to>
                                        <p:strVal val="visible"/>
                                      </p:to>
                                    </p:set>
                                    <p:anim calcmode="lin" valueType="num">
                                      <p:cBhvr additive="base">
                                        <p:cTn id="19" dur="500" fill="hold"/>
                                        <p:tgtEl>
                                          <p:spTgt spid="47110"/>
                                        </p:tgtEl>
                                        <p:attrNameLst>
                                          <p:attrName>ppt_x</p:attrName>
                                        </p:attrNameLst>
                                      </p:cBhvr>
                                      <p:tavLst>
                                        <p:tav tm="0">
                                          <p:val>
                                            <p:strVal val="#ppt_x"/>
                                          </p:val>
                                        </p:tav>
                                        <p:tav tm="100000">
                                          <p:val>
                                            <p:strVal val="#ppt_x"/>
                                          </p:val>
                                        </p:tav>
                                      </p:tavLst>
                                    </p:anim>
                                    <p:anim calcmode="lin" valueType="num">
                                      <p:cBhvr additive="base">
                                        <p:cTn id="20" dur="500" fill="hold"/>
                                        <p:tgtEl>
                                          <p:spTgt spid="471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7111"/>
                                        </p:tgtEl>
                                        <p:attrNameLst>
                                          <p:attrName>style.visibility</p:attrName>
                                        </p:attrNameLst>
                                      </p:cBhvr>
                                      <p:to>
                                        <p:strVal val="visible"/>
                                      </p:to>
                                    </p:set>
                                    <p:anim calcmode="lin" valueType="num">
                                      <p:cBhvr additive="base">
                                        <p:cTn id="25" dur="500" fill="hold"/>
                                        <p:tgtEl>
                                          <p:spTgt spid="47111"/>
                                        </p:tgtEl>
                                        <p:attrNameLst>
                                          <p:attrName>ppt_x</p:attrName>
                                        </p:attrNameLst>
                                      </p:cBhvr>
                                      <p:tavLst>
                                        <p:tav tm="0">
                                          <p:val>
                                            <p:strVal val="#ppt_x"/>
                                          </p:val>
                                        </p:tav>
                                        <p:tav tm="100000">
                                          <p:val>
                                            <p:strVal val="#ppt_x"/>
                                          </p:val>
                                        </p:tav>
                                      </p:tavLst>
                                    </p:anim>
                                    <p:anim calcmode="lin" valueType="num">
                                      <p:cBhvr additive="base">
                                        <p:cTn id="26" dur="500" fill="hold"/>
                                        <p:tgtEl>
                                          <p:spTgt spid="471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7112"/>
                                        </p:tgtEl>
                                        <p:attrNameLst>
                                          <p:attrName>style.visibility</p:attrName>
                                        </p:attrNameLst>
                                      </p:cBhvr>
                                      <p:to>
                                        <p:strVal val="visible"/>
                                      </p:to>
                                    </p:set>
                                    <p:anim calcmode="lin" valueType="num">
                                      <p:cBhvr additive="base">
                                        <p:cTn id="31" dur="500" fill="hold"/>
                                        <p:tgtEl>
                                          <p:spTgt spid="47112"/>
                                        </p:tgtEl>
                                        <p:attrNameLst>
                                          <p:attrName>ppt_x</p:attrName>
                                        </p:attrNameLst>
                                      </p:cBhvr>
                                      <p:tavLst>
                                        <p:tav tm="0">
                                          <p:val>
                                            <p:strVal val="#ppt_x"/>
                                          </p:val>
                                        </p:tav>
                                        <p:tav tm="100000">
                                          <p:val>
                                            <p:strVal val="#ppt_x"/>
                                          </p:val>
                                        </p:tav>
                                      </p:tavLst>
                                    </p:anim>
                                    <p:anim calcmode="lin" valueType="num">
                                      <p:cBhvr additive="base">
                                        <p:cTn id="32" dur="500" fill="hold"/>
                                        <p:tgtEl>
                                          <p:spTgt spid="471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7113"/>
                                        </p:tgtEl>
                                        <p:attrNameLst>
                                          <p:attrName>style.visibility</p:attrName>
                                        </p:attrNameLst>
                                      </p:cBhvr>
                                      <p:to>
                                        <p:strVal val="visible"/>
                                      </p:to>
                                    </p:set>
                                    <p:anim calcmode="lin" valueType="num">
                                      <p:cBhvr additive="base">
                                        <p:cTn id="37" dur="500" fill="hold"/>
                                        <p:tgtEl>
                                          <p:spTgt spid="47113"/>
                                        </p:tgtEl>
                                        <p:attrNameLst>
                                          <p:attrName>ppt_x</p:attrName>
                                        </p:attrNameLst>
                                      </p:cBhvr>
                                      <p:tavLst>
                                        <p:tav tm="0">
                                          <p:val>
                                            <p:strVal val="#ppt_x"/>
                                          </p:val>
                                        </p:tav>
                                        <p:tav tm="100000">
                                          <p:val>
                                            <p:strVal val="#ppt_x"/>
                                          </p:val>
                                        </p:tav>
                                      </p:tavLst>
                                    </p:anim>
                                    <p:anim calcmode="lin" valueType="num">
                                      <p:cBhvr additive="base">
                                        <p:cTn id="38" dur="500" fill="hold"/>
                                        <p:tgtEl>
                                          <p:spTgt spid="471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utoUpdateAnimBg="0"/>
      <p:bldP spid="47109" grpId="0" autoUpdateAnimBg="0"/>
      <p:bldP spid="47110" grpId="0" autoUpdateAnimBg="0"/>
      <p:bldP spid="47111" grpId="0" autoUpdateAnimBg="0"/>
      <p:bldP spid="47112" grpId="0" autoUpdateAnimBg="0"/>
      <p:bldP spid="4711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0" name="Picture 2" descr="1"/>
          <p:cNvPicPr>
            <a:picLocks noChangeAspect="1" noChangeArrowheads="1"/>
          </p:cNvPicPr>
          <p:nvPr>
            <p:ph sz="quarter" idx="1"/>
          </p:nvPr>
        </p:nvPicPr>
        <p:blipFill>
          <a:blip r:embed="rId2"/>
          <a:srcRect/>
          <a:stretch>
            <a:fillRect/>
          </a:stretch>
        </p:blipFill>
        <p:spPr>
          <a:xfrm>
            <a:off x="295275" y="0"/>
            <a:ext cx="2532063" cy="3284538"/>
          </a:xfrm>
        </p:spPr>
      </p:pic>
      <p:pic>
        <p:nvPicPr>
          <p:cNvPr id="7171" name="Picture 3" descr="2"/>
          <p:cNvPicPr>
            <a:picLocks noChangeAspect="1" noChangeArrowheads="1"/>
          </p:cNvPicPr>
          <p:nvPr>
            <p:ph sz="quarter" idx="2"/>
          </p:nvPr>
        </p:nvPicPr>
        <p:blipFill>
          <a:blip r:embed="rId3"/>
          <a:srcRect/>
          <a:stretch>
            <a:fillRect/>
          </a:stretch>
        </p:blipFill>
        <p:spPr>
          <a:xfrm>
            <a:off x="6383338" y="61913"/>
            <a:ext cx="2398712" cy="3233737"/>
          </a:xfrm>
        </p:spPr>
      </p:pic>
      <p:sp>
        <p:nvSpPr>
          <p:cNvPr id="7172" name="WordArt 4"/>
          <p:cNvSpPr>
            <a:spLocks noChangeArrowheads="1" noChangeShapeType="1"/>
          </p:cNvSpPr>
          <p:nvPr/>
        </p:nvSpPr>
        <p:spPr bwMode="auto">
          <a:xfrm>
            <a:off x="658813" y="2849563"/>
            <a:ext cx="2133600" cy="231775"/>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en-US" altLang="zh-CN" sz="16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Aristotle </a:t>
            </a:r>
            <a:r>
              <a:rPr lang="zh-CN" altLang="en-US" sz="16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亚里士多德</a:t>
            </a:r>
          </a:p>
        </p:txBody>
      </p:sp>
      <p:pic>
        <p:nvPicPr>
          <p:cNvPr id="7173" name="Picture 5" descr="3"/>
          <p:cNvPicPr>
            <a:picLocks noChangeAspect="1" noChangeArrowheads="1"/>
          </p:cNvPicPr>
          <p:nvPr>
            <p:ph sz="quarter" idx="3"/>
          </p:nvPr>
        </p:nvPicPr>
        <p:blipFill>
          <a:blip r:embed="rId4"/>
          <a:srcRect/>
          <a:stretch>
            <a:fillRect/>
          </a:stretch>
        </p:blipFill>
        <p:spPr>
          <a:xfrm>
            <a:off x="2946400" y="876300"/>
            <a:ext cx="3436938" cy="4410075"/>
          </a:xfrm>
        </p:spPr>
      </p:pic>
      <p:sp>
        <p:nvSpPr>
          <p:cNvPr id="7174" name="WordArt 6"/>
          <p:cNvSpPr>
            <a:spLocks noChangeArrowheads="1" noChangeShapeType="1"/>
          </p:cNvSpPr>
          <p:nvPr/>
        </p:nvSpPr>
        <p:spPr bwMode="auto">
          <a:xfrm>
            <a:off x="5457825" y="3081338"/>
            <a:ext cx="3556000" cy="203200"/>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en-US" altLang="zh-CN" sz="14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Rabindranath Tagore</a:t>
            </a:r>
            <a:r>
              <a:rPr lang="zh-CN" altLang="en-US" sz="14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拉宾德拉纳特</a:t>
            </a:r>
            <a:r>
              <a:rPr lang="en-US" altLang="zh-CN" sz="14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a:t>
            </a:r>
            <a:r>
              <a:rPr lang="zh-CN" altLang="en-US" sz="14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泰戈尔 </a:t>
            </a:r>
          </a:p>
        </p:txBody>
      </p:sp>
      <p:pic>
        <p:nvPicPr>
          <p:cNvPr id="7175" name="Picture 7" descr="5"/>
          <p:cNvPicPr>
            <a:picLocks noChangeAspect="1" noChangeArrowheads="1"/>
          </p:cNvPicPr>
          <p:nvPr/>
        </p:nvPicPr>
        <p:blipFill>
          <a:blip r:embed="rId5"/>
          <a:srcRect/>
          <a:stretch>
            <a:fillRect/>
          </a:stretch>
        </p:blipFill>
        <p:spPr bwMode="auto">
          <a:xfrm>
            <a:off x="338138" y="3406775"/>
            <a:ext cx="2489200" cy="3019425"/>
          </a:xfrm>
          <a:prstGeom prst="rect">
            <a:avLst/>
          </a:prstGeom>
          <a:noFill/>
          <a:ln w="9525">
            <a:noFill/>
            <a:miter lim="800000"/>
            <a:headEnd/>
            <a:tailEnd/>
          </a:ln>
        </p:spPr>
      </p:pic>
      <p:sp>
        <p:nvSpPr>
          <p:cNvPr id="7176" name="WordArt 8"/>
          <p:cNvSpPr>
            <a:spLocks noChangeArrowheads="1" noChangeShapeType="1"/>
          </p:cNvSpPr>
          <p:nvPr/>
        </p:nvSpPr>
        <p:spPr bwMode="auto">
          <a:xfrm>
            <a:off x="338138" y="5964238"/>
            <a:ext cx="2592387" cy="201612"/>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en-US" altLang="zh-CN" sz="14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Heinrich Heine</a:t>
            </a:r>
            <a:r>
              <a:rPr lang="zh-CN" altLang="en-US" sz="14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亨利希</a:t>
            </a:r>
            <a:r>
              <a:rPr lang="en-US" altLang="zh-CN" sz="14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a:t>
            </a:r>
            <a:r>
              <a:rPr lang="zh-CN" altLang="en-US" sz="14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海涅</a:t>
            </a:r>
          </a:p>
        </p:txBody>
      </p:sp>
      <p:sp>
        <p:nvSpPr>
          <p:cNvPr id="7177" name="WordArt 9"/>
          <p:cNvSpPr>
            <a:spLocks noChangeArrowheads="1" noChangeShapeType="1"/>
          </p:cNvSpPr>
          <p:nvPr/>
        </p:nvSpPr>
        <p:spPr bwMode="auto">
          <a:xfrm>
            <a:off x="6229350" y="6237288"/>
            <a:ext cx="2784475" cy="485775"/>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zh-CN" altLang="en-US" sz="10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珀西</a:t>
            </a:r>
            <a:r>
              <a:rPr lang="en-US" altLang="zh-CN" sz="10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a:t>
            </a:r>
            <a:r>
              <a:rPr lang="zh-CN" altLang="en-US" sz="10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比希</a:t>
            </a:r>
            <a:r>
              <a:rPr lang="en-US" altLang="zh-CN" sz="10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a:t>
            </a:r>
            <a:r>
              <a:rPr lang="zh-CN" altLang="en-US" sz="10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雪莱（</a:t>
            </a:r>
            <a:r>
              <a:rPr lang="en-US" altLang="zh-CN" sz="10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Percy Bysshe Shelley</a:t>
            </a:r>
            <a:r>
              <a:rPr lang="zh-CN" altLang="en-US" sz="10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a:t>
            </a:r>
          </a:p>
        </p:txBody>
      </p:sp>
      <p:sp>
        <p:nvSpPr>
          <p:cNvPr id="7178" name="WordArt 10"/>
          <p:cNvSpPr>
            <a:spLocks noChangeArrowheads="1" noChangeShapeType="1"/>
          </p:cNvSpPr>
          <p:nvPr/>
        </p:nvSpPr>
        <p:spPr bwMode="auto">
          <a:xfrm>
            <a:off x="2195513" y="3840163"/>
            <a:ext cx="4852987" cy="557212"/>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en-US" altLang="zh-CN" sz="12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Aleksandr Sergeyevich Pushkin </a:t>
            </a:r>
            <a:r>
              <a:rPr lang="zh-CN" altLang="en-US" sz="12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（亚历山大</a:t>
            </a:r>
            <a:r>
              <a:rPr lang="en-US" altLang="zh-CN" sz="12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a:t>
            </a:r>
            <a:r>
              <a:rPr lang="zh-CN" altLang="en-US" sz="12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谢尔盖耶维奇</a:t>
            </a:r>
            <a:r>
              <a:rPr lang="en-US" altLang="zh-CN" sz="12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a:t>
            </a:r>
            <a:r>
              <a:rPr lang="zh-CN" altLang="en-US" sz="1200"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普希金）</a:t>
            </a:r>
          </a:p>
        </p:txBody>
      </p:sp>
      <p:pic>
        <p:nvPicPr>
          <p:cNvPr id="7179" name="Picture 11" descr="s_1251454679RiwnRZmZ"/>
          <p:cNvPicPr>
            <a:picLocks noChangeAspect="1" noChangeArrowheads="1"/>
          </p:cNvPicPr>
          <p:nvPr/>
        </p:nvPicPr>
        <p:blipFill>
          <a:blip r:embed="rId6"/>
          <a:srcRect/>
          <a:stretch>
            <a:fillRect/>
          </a:stretch>
        </p:blipFill>
        <p:spPr bwMode="auto">
          <a:xfrm>
            <a:off x="6424613" y="3379788"/>
            <a:ext cx="2324100" cy="28575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plus(in)">
                                      <p:cBhvr>
                                        <p:cTn id="7" dur="10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7174"/>
                                        </p:tgtEl>
                                        <p:attrNameLst>
                                          <p:attrName>style.visibility</p:attrName>
                                        </p:attrNameLst>
                                      </p:cBhvr>
                                      <p:to>
                                        <p:strVal val="visible"/>
                                      </p:to>
                                    </p:set>
                                    <p:anim calcmode="lin" valueType="num">
                                      <p:cBhvr>
                                        <p:cTn id="12" dur="1000" fill="hold"/>
                                        <p:tgtEl>
                                          <p:spTgt spid="7174"/>
                                        </p:tgtEl>
                                        <p:attrNameLst>
                                          <p:attrName>ppt_w</p:attrName>
                                        </p:attrNameLst>
                                      </p:cBhvr>
                                      <p:tavLst>
                                        <p:tav tm="0">
                                          <p:val>
                                            <p:strVal val="#ppt_w*0.70"/>
                                          </p:val>
                                        </p:tav>
                                        <p:tav tm="100000">
                                          <p:val>
                                            <p:strVal val="#ppt_w"/>
                                          </p:val>
                                        </p:tav>
                                      </p:tavLst>
                                    </p:anim>
                                    <p:anim calcmode="lin" valueType="num">
                                      <p:cBhvr>
                                        <p:cTn id="13" dur="1000" fill="hold"/>
                                        <p:tgtEl>
                                          <p:spTgt spid="7174"/>
                                        </p:tgtEl>
                                        <p:attrNameLst>
                                          <p:attrName>ppt_h</p:attrName>
                                        </p:attrNameLst>
                                      </p:cBhvr>
                                      <p:tavLst>
                                        <p:tav tm="0">
                                          <p:val>
                                            <p:strVal val="#ppt_h"/>
                                          </p:val>
                                        </p:tav>
                                        <p:tav tm="100000">
                                          <p:val>
                                            <p:strVal val="#ppt_h"/>
                                          </p:val>
                                        </p:tav>
                                      </p:tavLst>
                                    </p:anim>
                                    <p:animEffect transition="in" filter="fade">
                                      <p:cBhvr>
                                        <p:cTn id="14" dur="1000"/>
                                        <p:tgtEl>
                                          <p:spTgt spid="7174"/>
                                        </p:tgtEl>
                                      </p:cBhvr>
                                    </p:animEffect>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nodeType="clickEffect">
                                  <p:stCondLst>
                                    <p:cond delay="0"/>
                                  </p:stCondLst>
                                  <p:childTnLst>
                                    <p:set>
                                      <p:cBhvr>
                                        <p:cTn id="18" dur="1" fill="hold">
                                          <p:stCondLst>
                                            <p:cond delay="0"/>
                                          </p:stCondLst>
                                        </p:cTn>
                                        <p:tgtEl>
                                          <p:spTgt spid="7170"/>
                                        </p:tgtEl>
                                        <p:attrNameLst>
                                          <p:attrName>style.visibility</p:attrName>
                                        </p:attrNameLst>
                                      </p:cBhvr>
                                      <p:to>
                                        <p:strVal val="visible"/>
                                      </p:to>
                                    </p:set>
                                    <p:animEffect transition="in" filter="plus(in)">
                                      <p:cBhvr>
                                        <p:cTn id="19" dur="1000"/>
                                        <p:tgtEl>
                                          <p:spTgt spid="7170"/>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stCondLst>
                                    <p:cond delay="0"/>
                                  </p:stCondLst>
                                  <p:childTnLst>
                                    <p:set>
                                      <p:cBhvr>
                                        <p:cTn id="23" dur="1" fill="hold">
                                          <p:stCondLst>
                                            <p:cond delay="0"/>
                                          </p:stCondLst>
                                        </p:cTn>
                                        <p:tgtEl>
                                          <p:spTgt spid="7172"/>
                                        </p:tgtEl>
                                        <p:attrNameLst>
                                          <p:attrName>style.visibility</p:attrName>
                                        </p:attrNameLst>
                                      </p:cBhvr>
                                      <p:to>
                                        <p:strVal val="visible"/>
                                      </p:to>
                                    </p:set>
                                    <p:anim calcmode="lin" valueType="num">
                                      <p:cBhvr>
                                        <p:cTn id="24" dur="1000" fill="hold"/>
                                        <p:tgtEl>
                                          <p:spTgt spid="7172"/>
                                        </p:tgtEl>
                                        <p:attrNameLst>
                                          <p:attrName>ppt_w</p:attrName>
                                        </p:attrNameLst>
                                      </p:cBhvr>
                                      <p:tavLst>
                                        <p:tav tm="0">
                                          <p:val>
                                            <p:strVal val="#ppt_w*0.70"/>
                                          </p:val>
                                        </p:tav>
                                        <p:tav tm="100000">
                                          <p:val>
                                            <p:strVal val="#ppt_w"/>
                                          </p:val>
                                        </p:tav>
                                      </p:tavLst>
                                    </p:anim>
                                    <p:anim calcmode="lin" valueType="num">
                                      <p:cBhvr>
                                        <p:cTn id="25" dur="1000" fill="hold"/>
                                        <p:tgtEl>
                                          <p:spTgt spid="7172"/>
                                        </p:tgtEl>
                                        <p:attrNameLst>
                                          <p:attrName>ppt_h</p:attrName>
                                        </p:attrNameLst>
                                      </p:cBhvr>
                                      <p:tavLst>
                                        <p:tav tm="0">
                                          <p:val>
                                            <p:strVal val="#ppt_h"/>
                                          </p:val>
                                        </p:tav>
                                        <p:tav tm="100000">
                                          <p:val>
                                            <p:strVal val="#ppt_h"/>
                                          </p:val>
                                        </p:tav>
                                      </p:tavLst>
                                    </p:anim>
                                    <p:animEffect transition="in" filter="fade">
                                      <p:cBhvr>
                                        <p:cTn id="26" dur="1000"/>
                                        <p:tgtEl>
                                          <p:spTgt spid="7172"/>
                                        </p:tgtEl>
                                      </p:cBhvr>
                                    </p:animEffect>
                                  </p:childTnLst>
                                </p:cTn>
                              </p:par>
                            </p:childTnLst>
                          </p:cTn>
                        </p:par>
                      </p:childTnLst>
                    </p:cTn>
                  </p:par>
                  <p:par>
                    <p:cTn id="27" fill="hold">
                      <p:stCondLst>
                        <p:cond delay="indefinite"/>
                      </p:stCondLst>
                      <p:childTnLst>
                        <p:par>
                          <p:cTn id="28" fill="hold">
                            <p:stCondLst>
                              <p:cond delay="0"/>
                            </p:stCondLst>
                            <p:childTnLst>
                              <p:par>
                                <p:cTn id="29" presetID="13" presetClass="entr" presetSubtype="16" fill="hold" nodeType="clickEffect">
                                  <p:stCondLst>
                                    <p:cond delay="0"/>
                                  </p:stCondLst>
                                  <p:childTnLst>
                                    <p:set>
                                      <p:cBhvr>
                                        <p:cTn id="30" dur="1" fill="hold">
                                          <p:stCondLst>
                                            <p:cond delay="0"/>
                                          </p:stCondLst>
                                        </p:cTn>
                                        <p:tgtEl>
                                          <p:spTgt spid="7173"/>
                                        </p:tgtEl>
                                        <p:attrNameLst>
                                          <p:attrName>style.visibility</p:attrName>
                                        </p:attrNameLst>
                                      </p:cBhvr>
                                      <p:to>
                                        <p:strVal val="visible"/>
                                      </p:to>
                                    </p:set>
                                    <p:animEffect transition="in" filter="plus(in)">
                                      <p:cBhvr>
                                        <p:cTn id="31" dur="1000"/>
                                        <p:tgtEl>
                                          <p:spTgt spid="7173"/>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nodeType="clickEffect">
                                  <p:stCondLst>
                                    <p:cond delay="0"/>
                                  </p:stCondLst>
                                  <p:childTnLst>
                                    <p:set>
                                      <p:cBhvr>
                                        <p:cTn id="35" dur="1" fill="hold">
                                          <p:stCondLst>
                                            <p:cond delay="0"/>
                                          </p:stCondLst>
                                        </p:cTn>
                                        <p:tgtEl>
                                          <p:spTgt spid="7178"/>
                                        </p:tgtEl>
                                        <p:attrNameLst>
                                          <p:attrName>style.visibility</p:attrName>
                                        </p:attrNameLst>
                                      </p:cBhvr>
                                      <p:to>
                                        <p:strVal val="visible"/>
                                      </p:to>
                                    </p:set>
                                    <p:anim calcmode="lin" valueType="num">
                                      <p:cBhvr>
                                        <p:cTn id="36" dur="1000" fill="hold"/>
                                        <p:tgtEl>
                                          <p:spTgt spid="7178"/>
                                        </p:tgtEl>
                                        <p:attrNameLst>
                                          <p:attrName>ppt_w</p:attrName>
                                        </p:attrNameLst>
                                      </p:cBhvr>
                                      <p:tavLst>
                                        <p:tav tm="0">
                                          <p:val>
                                            <p:strVal val="#ppt_w*0.70"/>
                                          </p:val>
                                        </p:tav>
                                        <p:tav tm="100000">
                                          <p:val>
                                            <p:strVal val="#ppt_w"/>
                                          </p:val>
                                        </p:tav>
                                      </p:tavLst>
                                    </p:anim>
                                    <p:anim calcmode="lin" valueType="num">
                                      <p:cBhvr>
                                        <p:cTn id="37" dur="1000" fill="hold"/>
                                        <p:tgtEl>
                                          <p:spTgt spid="7178"/>
                                        </p:tgtEl>
                                        <p:attrNameLst>
                                          <p:attrName>ppt_h</p:attrName>
                                        </p:attrNameLst>
                                      </p:cBhvr>
                                      <p:tavLst>
                                        <p:tav tm="0">
                                          <p:val>
                                            <p:strVal val="#ppt_h"/>
                                          </p:val>
                                        </p:tav>
                                        <p:tav tm="100000">
                                          <p:val>
                                            <p:strVal val="#ppt_h"/>
                                          </p:val>
                                        </p:tav>
                                      </p:tavLst>
                                    </p:anim>
                                    <p:animEffect transition="in" filter="fade">
                                      <p:cBhvr>
                                        <p:cTn id="38" dur="1000"/>
                                        <p:tgtEl>
                                          <p:spTgt spid="7178"/>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7175"/>
                                        </p:tgtEl>
                                        <p:attrNameLst>
                                          <p:attrName>style.visibility</p:attrName>
                                        </p:attrNameLst>
                                      </p:cBhvr>
                                      <p:to>
                                        <p:strVal val="visible"/>
                                      </p:to>
                                    </p:set>
                                    <p:animEffect transition="in" filter="dissolve">
                                      <p:cBhvr>
                                        <p:cTn id="43" dur="500"/>
                                        <p:tgtEl>
                                          <p:spTgt spid="7175"/>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nodeType="clickEffect">
                                  <p:stCondLst>
                                    <p:cond delay="0"/>
                                  </p:stCondLst>
                                  <p:childTnLst>
                                    <p:set>
                                      <p:cBhvr>
                                        <p:cTn id="47" dur="1" fill="hold">
                                          <p:stCondLst>
                                            <p:cond delay="0"/>
                                          </p:stCondLst>
                                        </p:cTn>
                                        <p:tgtEl>
                                          <p:spTgt spid="7176"/>
                                        </p:tgtEl>
                                        <p:attrNameLst>
                                          <p:attrName>style.visibility</p:attrName>
                                        </p:attrNameLst>
                                      </p:cBhvr>
                                      <p:to>
                                        <p:strVal val="visible"/>
                                      </p:to>
                                    </p:set>
                                    <p:anim calcmode="lin" valueType="num">
                                      <p:cBhvr>
                                        <p:cTn id="48" dur="1000" fill="hold"/>
                                        <p:tgtEl>
                                          <p:spTgt spid="7176"/>
                                        </p:tgtEl>
                                        <p:attrNameLst>
                                          <p:attrName>ppt_w</p:attrName>
                                        </p:attrNameLst>
                                      </p:cBhvr>
                                      <p:tavLst>
                                        <p:tav tm="0">
                                          <p:val>
                                            <p:strVal val="#ppt_w*0.70"/>
                                          </p:val>
                                        </p:tav>
                                        <p:tav tm="100000">
                                          <p:val>
                                            <p:strVal val="#ppt_w"/>
                                          </p:val>
                                        </p:tav>
                                      </p:tavLst>
                                    </p:anim>
                                    <p:anim calcmode="lin" valueType="num">
                                      <p:cBhvr>
                                        <p:cTn id="49" dur="1000" fill="hold"/>
                                        <p:tgtEl>
                                          <p:spTgt spid="7176"/>
                                        </p:tgtEl>
                                        <p:attrNameLst>
                                          <p:attrName>ppt_h</p:attrName>
                                        </p:attrNameLst>
                                      </p:cBhvr>
                                      <p:tavLst>
                                        <p:tav tm="0">
                                          <p:val>
                                            <p:strVal val="#ppt_h"/>
                                          </p:val>
                                        </p:tav>
                                        <p:tav tm="100000">
                                          <p:val>
                                            <p:strVal val="#ppt_h"/>
                                          </p:val>
                                        </p:tav>
                                      </p:tavLst>
                                    </p:anim>
                                    <p:animEffect transition="in" filter="fade">
                                      <p:cBhvr>
                                        <p:cTn id="50" dur="1000"/>
                                        <p:tgtEl>
                                          <p:spTgt spid="7176"/>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12" fill="hold" nodeType="clickEffect">
                                  <p:stCondLst>
                                    <p:cond delay="0"/>
                                  </p:stCondLst>
                                  <p:childTnLst>
                                    <p:set>
                                      <p:cBhvr>
                                        <p:cTn id="54" dur="1" fill="hold">
                                          <p:stCondLst>
                                            <p:cond delay="0"/>
                                          </p:stCondLst>
                                        </p:cTn>
                                        <p:tgtEl>
                                          <p:spTgt spid="7179"/>
                                        </p:tgtEl>
                                        <p:attrNameLst>
                                          <p:attrName>style.visibility</p:attrName>
                                        </p:attrNameLst>
                                      </p:cBhvr>
                                      <p:to>
                                        <p:strVal val="visible"/>
                                      </p:to>
                                    </p:set>
                                    <p:animEffect transition="in" filter="strips(downLeft)">
                                      <p:cBhvr>
                                        <p:cTn id="55" dur="500"/>
                                        <p:tgtEl>
                                          <p:spTgt spid="7179"/>
                                        </p:tgtEl>
                                      </p:cBhvr>
                                    </p:animEffect>
                                  </p:childTnLst>
                                </p:cTn>
                              </p:par>
                            </p:childTnLst>
                          </p:cTn>
                        </p:par>
                      </p:childTnLst>
                    </p:cTn>
                  </p:par>
                  <p:par>
                    <p:cTn id="56" fill="hold">
                      <p:stCondLst>
                        <p:cond delay="indefinite"/>
                      </p:stCondLst>
                      <p:childTnLst>
                        <p:par>
                          <p:cTn id="57" fill="hold">
                            <p:stCondLst>
                              <p:cond delay="0"/>
                            </p:stCondLst>
                            <p:childTnLst>
                              <p:par>
                                <p:cTn id="58" presetID="55" presetClass="entr" presetSubtype="0" fill="hold" nodeType="clickEffect">
                                  <p:stCondLst>
                                    <p:cond delay="0"/>
                                  </p:stCondLst>
                                  <p:childTnLst>
                                    <p:set>
                                      <p:cBhvr>
                                        <p:cTn id="59" dur="1" fill="hold">
                                          <p:stCondLst>
                                            <p:cond delay="0"/>
                                          </p:stCondLst>
                                        </p:cTn>
                                        <p:tgtEl>
                                          <p:spTgt spid="7177"/>
                                        </p:tgtEl>
                                        <p:attrNameLst>
                                          <p:attrName>style.visibility</p:attrName>
                                        </p:attrNameLst>
                                      </p:cBhvr>
                                      <p:to>
                                        <p:strVal val="visible"/>
                                      </p:to>
                                    </p:set>
                                    <p:anim calcmode="lin" valueType="num">
                                      <p:cBhvr>
                                        <p:cTn id="60" dur="1000" fill="hold"/>
                                        <p:tgtEl>
                                          <p:spTgt spid="7177"/>
                                        </p:tgtEl>
                                        <p:attrNameLst>
                                          <p:attrName>ppt_w</p:attrName>
                                        </p:attrNameLst>
                                      </p:cBhvr>
                                      <p:tavLst>
                                        <p:tav tm="0">
                                          <p:val>
                                            <p:strVal val="#ppt_w*0.70"/>
                                          </p:val>
                                        </p:tav>
                                        <p:tav tm="100000">
                                          <p:val>
                                            <p:strVal val="#ppt_w"/>
                                          </p:val>
                                        </p:tav>
                                      </p:tavLst>
                                    </p:anim>
                                    <p:anim calcmode="lin" valueType="num">
                                      <p:cBhvr>
                                        <p:cTn id="61" dur="1000" fill="hold"/>
                                        <p:tgtEl>
                                          <p:spTgt spid="7177"/>
                                        </p:tgtEl>
                                        <p:attrNameLst>
                                          <p:attrName>ppt_h</p:attrName>
                                        </p:attrNameLst>
                                      </p:cBhvr>
                                      <p:tavLst>
                                        <p:tav tm="0">
                                          <p:val>
                                            <p:strVal val="#ppt_h"/>
                                          </p:val>
                                        </p:tav>
                                        <p:tav tm="100000">
                                          <p:val>
                                            <p:strVal val="#ppt_h"/>
                                          </p:val>
                                        </p:tav>
                                      </p:tavLst>
                                    </p:anim>
                                    <p:animEffect transition="in" filter="fade">
                                      <p:cBhvr>
                                        <p:cTn id="62" dur="10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3"/>
          <p:cNvPicPr>
            <a:picLocks noChangeAspect="1" noChangeArrowheads="1"/>
          </p:cNvPicPr>
          <p:nvPr>
            <p:ph sz="half" idx="1"/>
          </p:nvPr>
        </p:nvPicPr>
        <p:blipFill>
          <a:blip r:embed="rId2"/>
          <a:srcRect/>
          <a:stretch>
            <a:fillRect/>
          </a:stretch>
        </p:blipFill>
        <p:spPr>
          <a:xfrm>
            <a:off x="6246813" y="366713"/>
            <a:ext cx="2312987" cy="2990850"/>
          </a:xfrm>
        </p:spPr>
      </p:pic>
      <p:pic>
        <p:nvPicPr>
          <p:cNvPr id="35842" name="Picture 3" descr="4"/>
          <p:cNvPicPr>
            <a:picLocks noChangeAspect="1" noChangeArrowheads="1"/>
          </p:cNvPicPr>
          <p:nvPr>
            <p:ph sz="quarter" idx="2"/>
          </p:nvPr>
        </p:nvPicPr>
        <p:blipFill>
          <a:blip r:embed="rId3"/>
          <a:srcRect/>
          <a:stretch>
            <a:fillRect/>
          </a:stretch>
        </p:blipFill>
        <p:spPr>
          <a:xfrm>
            <a:off x="4756150" y="3573463"/>
            <a:ext cx="2979738" cy="2979737"/>
          </a:xfrm>
        </p:spPr>
      </p:pic>
      <p:sp>
        <p:nvSpPr>
          <p:cNvPr id="8196" name="Text Box 4"/>
          <p:cNvSpPr txBox="1">
            <a:spLocks noGrp="1" noChangeArrowheads="1"/>
          </p:cNvSpPr>
          <p:nvPr/>
        </p:nvSpPr>
        <p:spPr bwMode="auto">
          <a:xfrm>
            <a:off x="0" y="117475"/>
            <a:ext cx="5653088" cy="1797050"/>
          </a:xfrm>
          <a:prstGeom prst="rect">
            <a:avLst/>
          </a:prstGeom>
          <a:noFill/>
          <a:ln w="9525">
            <a:noFill/>
            <a:miter lim="800000"/>
            <a:headEnd/>
            <a:tailEnd/>
          </a:ln>
        </p:spPr>
        <p:txBody>
          <a:bodyPr>
            <a:spAutoFit/>
          </a:bodyPr>
          <a:lstStyle/>
          <a:p>
            <a:r>
              <a:rPr lang="en-US" altLang="zh-CN" sz="2800" b="1"/>
              <a:t>I sit at my window this morning where the world like a passer-by stops for a moment, nods to me and goes. </a:t>
            </a:r>
          </a:p>
        </p:txBody>
      </p:sp>
      <p:pic>
        <p:nvPicPr>
          <p:cNvPr id="35844" name="Picture 5" descr="5"/>
          <p:cNvPicPr>
            <a:picLocks noChangeAspect="1" noChangeArrowheads="1"/>
          </p:cNvPicPr>
          <p:nvPr>
            <p:ph sz="quarter" idx="3"/>
          </p:nvPr>
        </p:nvPicPr>
        <p:blipFill>
          <a:blip r:embed="rId4"/>
          <a:srcRect/>
          <a:stretch>
            <a:fillRect/>
          </a:stretch>
        </p:blipFill>
        <p:spPr>
          <a:xfrm>
            <a:off x="1331913" y="3359150"/>
            <a:ext cx="2301875" cy="2949575"/>
          </a:xfrm>
        </p:spPr>
      </p:pic>
      <p:sp>
        <p:nvSpPr>
          <p:cNvPr id="8198" name="Text Box 6"/>
          <p:cNvSpPr txBox="1">
            <a:spLocks noChangeArrowheads="1"/>
          </p:cNvSpPr>
          <p:nvPr/>
        </p:nvSpPr>
        <p:spPr bwMode="auto">
          <a:xfrm>
            <a:off x="34925" y="1917700"/>
            <a:ext cx="6048375" cy="1554163"/>
          </a:xfrm>
          <a:prstGeom prst="rect">
            <a:avLst/>
          </a:prstGeom>
          <a:noFill/>
          <a:ln w="9525">
            <a:noFill/>
            <a:miter lim="800000"/>
            <a:headEnd/>
            <a:tailEnd/>
          </a:ln>
        </p:spPr>
        <p:txBody>
          <a:bodyPr>
            <a:spAutoFit/>
          </a:bodyPr>
          <a:lstStyle/>
          <a:p>
            <a:r>
              <a:rPr lang="zh-CN" altLang="en-US" sz="3200" b="1"/>
              <a:t>我今晨坐在窗前，世界如一个路人似的，停留了一会，向我点点头又走过去了。</a:t>
            </a:r>
            <a:r>
              <a:rPr lang="zh-CN" altLang="en-US" b="1"/>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ppt_x"/>
                                          </p:val>
                                        </p:tav>
                                        <p:tav tm="100000">
                                          <p:val>
                                            <p:strVal val="#ppt_x"/>
                                          </p:val>
                                        </p:tav>
                                      </p:tavLst>
                                    </p:anim>
                                    <p:anim calcmode="lin" valueType="num">
                                      <p:cBhvr additive="base">
                                        <p:cTn id="8"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8"/>
                                        </p:tgtEl>
                                        <p:attrNameLst>
                                          <p:attrName>style.visibility</p:attrName>
                                        </p:attrNameLst>
                                      </p:cBhvr>
                                      <p:to>
                                        <p:strVal val="visible"/>
                                      </p:to>
                                    </p:set>
                                    <p:anim calcmode="lin" valueType="num">
                                      <p:cBhvr additive="base">
                                        <p:cTn id="13" dur="500" fill="hold"/>
                                        <p:tgtEl>
                                          <p:spTgt spid="8198"/>
                                        </p:tgtEl>
                                        <p:attrNameLst>
                                          <p:attrName>ppt_x</p:attrName>
                                        </p:attrNameLst>
                                      </p:cBhvr>
                                      <p:tavLst>
                                        <p:tav tm="0">
                                          <p:val>
                                            <p:strVal val="#ppt_x"/>
                                          </p:val>
                                        </p:tav>
                                        <p:tav tm="100000">
                                          <p:val>
                                            <p:strVal val="#ppt_x"/>
                                          </p:val>
                                        </p:tav>
                                      </p:tavLst>
                                    </p:anim>
                                    <p:anim calcmode="lin" valueType="num">
                                      <p:cBhvr additive="base">
                                        <p:cTn id="14"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utoUpdateAnimBg="0"/>
      <p:bldP spid="8198"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sz="half" idx="1"/>
          </p:nvPr>
        </p:nvSpPr>
        <p:spPr>
          <a:xfrm>
            <a:off x="107950" y="1846263"/>
            <a:ext cx="4608513" cy="4678362"/>
          </a:xfrm>
        </p:spPr>
        <p:txBody>
          <a:bodyPr/>
          <a:lstStyle/>
          <a:p>
            <a:pPr eaLnBrk="1" hangingPunct="1">
              <a:lnSpc>
                <a:spcPct val="110000"/>
              </a:lnSpc>
              <a:buFontTx/>
              <a:buNone/>
              <a:defRPr/>
            </a:pPr>
            <a:r>
              <a:rPr lang="zh-CN" altLang="en-US" b="1" dirty="0">
                <a:effectLst>
                  <a:outerShdw blurRad="38100" dist="38100" dir="2700000" algn="tl">
                    <a:srgbClr val="C0C0C0"/>
                  </a:outerShdw>
                </a:effectLst>
                <a:latin typeface="Comic Sans MS" pitchFamily="66" charset="0"/>
                <a:ea typeface="楷体_GB2312" pitchFamily="1" charset="-122"/>
              </a:rPr>
              <a:t>假如生活欺骗了你</a:t>
            </a:r>
          </a:p>
          <a:p>
            <a:pPr eaLnBrk="1" hangingPunct="1">
              <a:lnSpc>
                <a:spcPct val="110000"/>
              </a:lnSpc>
              <a:buFontTx/>
              <a:buNone/>
              <a:defRPr/>
            </a:pPr>
            <a:r>
              <a:rPr lang="zh-CN" altLang="en-US" b="1" dirty="0">
                <a:effectLst>
                  <a:outerShdw blurRad="38100" dist="38100" dir="2700000" algn="tl">
                    <a:srgbClr val="C0C0C0"/>
                  </a:outerShdw>
                </a:effectLst>
                <a:latin typeface="Comic Sans MS" pitchFamily="66" charset="0"/>
                <a:ea typeface="楷体_GB2312" pitchFamily="1" charset="-122"/>
              </a:rPr>
              <a:t>不要忧郁，也不要愤慨！</a:t>
            </a:r>
          </a:p>
          <a:p>
            <a:pPr eaLnBrk="1" hangingPunct="1">
              <a:lnSpc>
                <a:spcPct val="110000"/>
              </a:lnSpc>
              <a:buFontTx/>
              <a:buNone/>
              <a:defRPr/>
            </a:pPr>
            <a:r>
              <a:rPr lang="zh-CN" altLang="en-US" b="1" dirty="0">
                <a:effectLst>
                  <a:outerShdw blurRad="38100" dist="38100" dir="2700000" algn="tl">
                    <a:srgbClr val="C0C0C0"/>
                  </a:outerShdw>
                </a:effectLst>
                <a:latin typeface="Comic Sans MS" pitchFamily="66" charset="0"/>
                <a:ea typeface="楷体_GB2312" pitchFamily="1" charset="-122"/>
              </a:rPr>
              <a:t>不顺心时暂且克制自己，</a:t>
            </a:r>
          </a:p>
          <a:p>
            <a:pPr eaLnBrk="1" hangingPunct="1">
              <a:lnSpc>
                <a:spcPct val="110000"/>
              </a:lnSpc>
              <a:buFontTx/>
              <a:buNone/>
              <a:defRPr/>
            </a:pPr>
            <a:r>
              <a:rPr lang="zh-CN" altLang="en-US" b="1" dirty="0">
                <a:effectLst>
                  <a:outerShdw blurRad="38100" dist="38100" dir="2700000" algn="tl">
                    <a:srgbClr val="C0C0C0"/>
                  </a:outerShdw>
                </a:effectLst>
                <a:latin typeface="Comic Sans MS" pitchFamily="66" charset="0"/>
                <a:ea typeface="楷体_GB2312" pitchFamily="1" charset="-122"/>
              </a:rPr>
              <a:t>相信吧，快乐之日就会到来。</a:t>
            </a:r>
          </a:p>
          <a:p>
            <a:pPr eaLnBrk="1" hangingPunct="1">
              <a:lnSpc>
                <a:spcPct val="110000"/>
              </a:lnSpc>
              <a:buFontTx/>
              <a:buNone/>
              <a:defRPr/>
            </a:pPr>
            <a:r>
              <a:rPr lang="zh-CN" altLang="en-US" b="1" dirty="0">
                <a:effectLst>
                  <a:outerShdw blurRad="38100" dist="38100" dir="2700000" algn="tl">
                    <a:srgbClr val="C0C0C0"/>
                  </a:outerShdw>
                </a:effectLst>
                <a:latin typeface="Comic Sans MS" pitchFamily="66" charset="0"/>
                <a:ea typeface="楷体_GB2312" pitchFamily="1" charset="-122"/>
              </a:rPr>
              <a:t>我们的心儿憧憬着未来，</a:t>
            </a:r>
          </a:p>
          <a:p>
            <a:pPr eaLnBrk="1" hangingPunct="1">
              <a:lnSpc>
                <a:spcPct val="110000"/>
              </a:lnSpc>
              <a:buFontTx/>
              <a:buNone/>
              <a:defRPr/>
            </a:pPr>
            <a:r>
              <a:rPr lang="zh-CN" altLang="en-US" b="1" dirty="0">
                <a:effectLst>
                  <a:outerShdw blurRad="38100" dist="38100" dir="2700000" algn="tl">
                    <a:srgbClr val="C0C0C0"/>
                  </a:outerShdw>
                </a:effectLst>
                <a:latin typeface="Comic Sans MS" pitchFamily="66" charset="0"/>
                <a:ea typeface="楷体_GB2312" pitchFamily="1" charset="-122"/>
              </a:rPr>
              <a:t>现今总是令人悲哀：</a:t>
            </a:r>
          </a:p>
          <a:p>
            <a:pPr eaLnBrk="1" hangingPunct="1">
              <a:lnSpc>
                <a:spcPct val="110000"/>
              </a:lnSpc>
              <a:buFontTx/>
              <a:buNone/>
              <a:defRPr/>
            </a:pPr>
            <a:r>
              <a:rPr lang="zh-CN" altLang="en-US" b="1" dirty="0">
                <a:effectLst>
                  <a:outerShdw blurRad="38100" dist="38100" dir="2700000" algn="tl">
                    <a:srgbClr val="C0C0C0"/>
                  </a:outerShdw>
                </a:effectLst>
                <a:latin typeface="Comic Sans MS" pitchFamily="66" charset="0"/>
                <a:ea typeface="楷体_GB2312" pitchFamily="1" charset="-122"/>
              </a:rPr>
              <a:t>一切都是暂时的，转瞬逝，</a:t>
            </a:r>
          </a:p>
          <a:p>
            <a:pPr eaLnBrk="1" hangingPunct="1">
              <a:lnSpc>
                <a:spcPct val="110000"/>
              </a:lnSpc>
              <a:buFontTx/>
              <a:buNone/>
              <a:defRPr/>
            </a:pPr>
            <a:r>
              <a:rPr lang="zh-CN" altLang="en-US" b="1" dirty="0">
                <a:effectLst>
                  <a:outerShdw blurRad="38100" dist="38100" dir="2700000" algn="tl">
                    <a:srgbClr val="C0C0C0"/>
                  </a:outerShdw>
                </a:effectLst>
                <a:latin typeface="Comic Sans MS" pitchFamily="66" charset="0"/>
                <a:ea typeface="楷体_GB2312" pitchFamily="1" charset="-122"/>
              </a:rPr>
              <a:t>而那逝去的将变为可爱。</a:t>
            </a:r>
          </a:p>
        </p:txBody>
      </p:sp>
      <p:sp>
        <p:nvSpPr>
          <p:cNvPr id="9219" name="Rectangle 3"/>
          <p:cNvSpPr>
            <a:spLocks noGrp="1" noChangeArrowheads="1"/>
          </p:cNvSpPr>
          <p:nvPr>
            <p:ph type="title"/>
          </p:nvPr>
        </p:nvSpPr>
        <p:spPr>
          <a:xfrm>
            <a:off x="395288" y="404813"/>
            <a:ext cx="8229600" cy="1143000"/>
          </a:xfrm>
        </p:spPr>
        <p:txBody>
          <a:bodyPr/>
          <a:lstStyle/>
          <a:p>
            <a:pPr eaLnBrk="1" hangingPunct="1">
              <a:defRPr/>
            </a:pPr>
            <a:r>
              <a:rPr lang="zh-CN" altLang="en-US" sz="3200" b="1" dirty="0">
                <a:solidFill>
                  <a:srgbClr val="FF0000"/>
                </a:solidFill>
                <a:effectLst>
                  <a:outerShdw blurRad="38100" dist="38100" dir="2700000" algn="tl">
                    <a:srgbClr val="C0C0C0"/>
                  </a:outerShdw>
                </a:effectLst>
                <a:latin typeface="Comic Sans MS" pitchFamily="66" charset="0"/>
              </a:rPr>
              <a:t>"IF BY LIF</a:t>
            </a:r>
            <a:r>
              <a:rPr lang="en-US" sz="3200" b="1" dirty="0">
                <a:solidFill>
                  <a:srgbClr val="FF0000"/>
                </a:solidFill>
                <a:effectLst>
                  <a:outerShdw blurRad="38100" dist="38100" dir="2700000" algn="tl">
                    <a:srgbClr val="C0C0C0"/>
                  </a:outerShdw>
                </a:effectLst>
                <a:latin typeface="Comic Sans MS" pitchFamily="66" charset="0"/>
              </a:rPr>
              <a:t>E YOU WERE DECEIVE"（</a:t>
            </a:r>
            <a:r>
              <a:rPr lang="zh-CN" altLang="en-US" sz="3200" b="1" dirty="0">
                <a:solidFill>
                  <a:srgbClr val="FF0000"/>
                </a:solidFill>
                <a:effectLst>
                  <a:outerShdw blurRad="38100" dist="38100" dir="2700000" algn="tl">
                    <a:srgbClr val="C0C0C0"/>
                  </a:outerShdw>
                </a:effectLst>
                <a:latin typeface="Comic Sans MS" pitchFamily="66" charset="0"/>
              </a:rPr>
              <a:t>1825年） Aleksandr Sergeyevich Pushkin （亚历山大·谢尔盖耶维奇·普希金）</a:t>
            </a:r>
          </a:p>
        </p:txBody>
      </p:sp>
      <p:sp>
        <p:nvSpPr>
          <p:cNvPr id="9220" name="Rectangle 4"/>
          <p:cNvSpPr>
            <a:spLocks noGrp="1" noChangeArrowheads="1"/>
          </p:cNvSpPr>
          <p:nvPr>
            <p:ph type="body" sz="half" idx="2"/>
          </p:nvPr>
        </p:nvSpPr>
        <p:spPr>
          <a:xfrm>
            <a:off x="4284663" y="1917700"/>
            <a:ext cx="4751387" cy="4606925"/>
          </a:xfrm>
        </p:spPr>
        <p:txBody>
          <a:bodyPr/>
          <a:lstStyle/>
          <a:p>
            <a:pPr eaLnBrk="1" hangingPunct="1">
              <a:lnSpc>
                <a:spcPct val="120000"/>
              </a:lnSpc>
              <a:buFontTx/>
              <a:buNone/>
            </a:pPr>
            <a:r>
              <a:rPr lang="zh-CN" altLang="en-US" sz="2400" b="1" smtClean="0">
                <a:latin typeface="Comic Sans MS" pitchFamily="66" charset="0"/>
              </a:rPr>
              <a:t>If by life you were  deceived</a:t>
            </a:r>
          </a:p>
          <a:p>
            <a:pPr eaLnBrk="1" hangingPunct="1">
              <a:lnSpc>
                <a:spcPct val="120000"/>
              </a:lnSpc>
              <a:buFontTx/>
              <a:buNone/>
            </a:pPr>
            <a:r>
              <a:rPr lang="zh-CN" altLang="en-US" sz="2400" b="1" smtClean="0">
                <a:latin typeface="Comic Sans MS" pitchFamily="66" charset="0"/>
              </a:rPr>
              <a:t>Don't be dismal,don't be wild</a:t>
            </a:r>
          </a:p>
          <a:p>
            <a:pPr eaLnBrk="1" hangingPunct="1">
              <a:lnSpc>
                <a:spcPct val="120000"/>
              </a:lnSpc>
              <a:buFontTx/>
              <a:buNone/>
            </a:pPr>
            <a:r>
              <a:rPr lang="zh-CN" altLang="en-US" sz="2400" b="1" smtClean="0">
                <a:latin typeface="Comic Sans MS" pitchFamily="66" charset="0"/>
              </a:rPr>
              <a:t>In the day of grief,</a:t>
            </a:r>
            <a:r>
              <a:rPr lang="en-US" altLang="zh-CN" sz="2400" b="1" smtClean="0">
                <a:latin typeface="Comic Sans MS" pitchFamily="66" charset="0"/>
              </a:rPr>
              <a:t> </a:t>
            </a:r>
            <a:r>
              <a:rPr lang="zh-CN" altLang="en-US" sz="2400" b="1" smtClean="0">
                <a:latin typeface="Comic Sans MS" pitchFamily="66" charset="0"/>
              </a:rPr>
              <a:t>be mild</a:t>
            </a:r>
          </a:p>
          <a:p>
            <a:pPr eaLnBrk="1" hangingPunct="1">
              <a:lnSpc>
                <a:spcPct val="120000"/>
              </a:lnSpc>
              <a:buFontTx/>
              <a:buNone/>
            </a:pPr>
            <a:r>
              <a:rPr lang="zh-CN" altLang="en-US" sz="2400" b="1" smtClean="0">
                <a:latin typeface="Comic Sans MS" pitchFamily="66" charset="0"/>
              </a:rPr>
              <a:t>Merry days will come believe</a:t>
            </a:r>
          </a:p>
          <a:p>
            <a:pPr eaLnBrk="1" hangingPunct="1">
              <a:lnSpc>
                <a:spcPct val="120000"/>
              </a:lnSpc>
              <a:buFontTx/>
              <a:buNone/>
            </a:pPr>
            <a:r>
              <a:rPr lang="zh-CN" altLang="en-US" sz="2400" b="1" smtClean="0">
                <a:latin typeface="Comic Sans MS" pitchFamily="66" charset="0"/>
              </a:rPr>
              <a:t>Heart is living in tomorrow</a:t>
            </a:r>
          </a:p>
          <a:p>
            <a:pPr eaLnBrk="1" hangingPunct="1">
              <a:lnSpc>
                <a:spcPct val="120000"/>
              </a:lnSpc>
              <a:buFontTx/>
              <a:buNone/>
            </a:pPr>
            <a:r>
              <a:rPr lang="zh-CN" altLang="en-US" sz="2400" b="1" smtClean="0">
                <a:latin typeface="Comic Sans MS" pitchFamily="66" charset="0"/>
              </a:rPr>
              <a:t>Present is dejected here</a:t>
            </a:r>
          </a:p>
          <a:p>
            <a:pPr eaLnBrk="1" hangingPunct="1">
              <a:lnSpc>
                <a:spcPct val="120000"/>
              </a:lnSpc>
              <a:buFontTx/>
              <a:buNone/>
            </a:pPr>
            <a:r>
              <a:rPr lang="zh-CN" altLang="en-US" sz="2400" b="1" smtClean="0">
                <a:latin typeface="Comic Sans MS" pitchFamily="66" charset="0"/>
              </a:rPr>
              <a:t>In a moment,</a:t>
            </a:r>
            <a:r>
              <a:rPr lang="en-US" altLang="zh-CN" sz="2400" b="1" smtClean="0">
                <a:latin typeface="Comic Sans MS" pitchFamily="66" charset="0"/>
              </a:rPr>
              <a:t> </a:t>
            </a:r>
            <a:r>
              <a:rPr lang="zh-CN" altLang="en-US" sz="2400" b="1" smtClean="0">
                <a:latin typeface="Comic Sans MS" pitchFamily="66" charset="0"/>
              </a:rPr>
              <a:t>passes sorrow</a:t>
            </a:r>
          </a:p>
          <a:p>
            <a:pPr eaLnBrk="1" hangingPunct="1">
              <a:lnSpc>
                <a:spcPct val="120000"/>
              </a:lnSpc>
              <a:buFontTx/>
              <a:buNone/>
            </a:pPr>
            <a:r>
              <a:rPr lang="zh-CN" altLang="en-US" sz="2400" b="1" smtClean="0">
                <a:latin typeface="Comic Sans MS" pitchFamily="66" charset="0"/>
              </a:rPr>
              <a:t>That which passes will be dear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0">
                                            <p:txEl>
                                              <p:pRg st="0" end="0"/>
                                            </p:txEl>
                                          </p:spTgt>
                                        </p:tgtEl>
                                        <p:attrNameLst>
                                          <p:attrName>style.visibility</p:attrName>
                                        </p:attrNameLst>
                                      </p:cBhvr>
                                      <p:to>
                                        <p:strVal val="visible"/>
                                      </p:to>
                                    </p:set>
                                    <p:anim calcmode="lin" valueType="num">
                                      <p:cBhvr additive="base">
                                        <p:cTn id="7" dur="500" fill="hold"/>
                                        <p:tgtEl>
                                          <p:spTgt spid="92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20">
                                            <p:txEl>
                                              <p:pRg st="1" end="1"/>
                                            </p:txEl>
                                          </p:spTgt>
                                        </p:tgtEl>
                                        <p:attrNameLst>
                                          <p:attrName>style.visibility</p:attrName>
                                        </p:attrNameLst>
                                      </p:cBhvr>
                                      <p:to>
                                        <p:strVal val="visible"/>
                                      </p:to>
                                    </p:set>
                                    <p:anim calcmode="lin" valueType="num">
                                      <p:cBhvr additive="base">
                                        <p:cTn id="13" dur="500" fill="hold"/>
                                        <p:tgtEl>
                                          <p:spTgt spid="922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2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20">
                                            <p:txEl>
                                              <p:pRg st="2" end="2"/>
                                            </p:txEl>
                                          </p:spTgt>
                                        </p:tgtEl>
                                        <p:attrNameLst>
                                          <p:attrName>style.visibility</p:attrName>
                                        </p:attrNameLst>
                                      </p:cBhvr>
                                      <p:to>
                                        <p:strVal val="visible"/>
                                      </p:to>
                                    </p:set>
                                    <p:anim calcmode="lin" valueType="num">
                                      <p:cBhvr additive="base">
                                        <p:cTn id="19" dur="500" fill="hold"/>
                                        <p:tgtEl>
                                          <p:spTgt spid="922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2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20">
                                            <p:txEl>
                                              <p:pRg st="3" end="3"/>
                                            </p:txEl>
                                          </p:spTgt>
                                        </p:tgtEl>
                                        <p:attrNameLst>
                                          <p:attrName>style.visibility</p:attrName>
                                        </p:attrNameLst>
                                      </p:cBhvr>
                                      <p:to>
                                        <p:strVal val="visible"/>
                                      </p:to>
                                    </p:set>
                                    <p:anim calcmode="lin" valueType="num">
                                      <p:cBhvr additive="base">
                                        <p:cTn id="25" dur="500" fill="hold"/>
                                        <p:tgtEl>
                                          <p:spTgt spid="922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2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20">
                                            <p:txEl>
                                              <p:pRg st="4" end="4"/>
                                            </p:txEl>
                                          </p:spTgt>
                                        </p:tgtEl>
                                        <p:attrNameLst>
                                          <p:attrName>style.visibility</p:attrName>
                                        </p:attrNameLst>
                                      </p:cBhvr>
                                      <p:to>
                                        <p:strVal val="visible"/>
                                      </p:to>
                                    </p:set>
                                    <p:anim calcmode="lin" valueType="num">
                                      <p:cBhvr additive="base">
                                        <p:cTn id="31" dur="500" fill="hold"/>
                                        <p:tgtEl>
                                          <p:spTgt spid="922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2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220">
                                            <p:txEl>
                                              <p:pRg st="5" end="5"/>
                                            </p:txEl>
                                          </p:spTgt>
                                        </p:tgtEl>
                                        <p:attrNameLst>
                                          <p:attrName>style.visibility</p:attrName>
                                        </p:attrNameLst>
                                      </p:cBhvr>
                                      <p:to>
                                        <p:strVal val="visible"/>
                                      </p:to>
                                    </p:set>
                                    <p:anim calcmode="lin" valueType="num">
                                      <p:cBhvr additive="base">
                                        <p:cTn id="37" dur="500" fill="hold"/>
                                        <p:tgtEl>
                                          <p:spTgt spid="922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22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220">
                                            <p:txEl>
                                              <p:pRg st="6" end="6"/>
                                            </p:txEl>
                                          </p:spTgt>
                                        </p:tgtEl>
                                        <p:attrNameLst>
                                          <p:attrName>style.visibility</p:attrName>
                                        </p:attrNameLst>
                                      </p:cBhvr>
                                      <p:to>
                                        <p:strVal val="visible"/>
                                      </p:to>
                                    </p:set>
                                    <p:anim calcmode="lin" valueType="num">
                                      <p:cBhvr additive="base">
                                        <p:cTn id="43" dur="500" fill="hold"/>
                                        <p:tgtEl>
                                          <p:spTgt spid="922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22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220">
                                            <p:txEl>
                                              <p:pRg st="7" end="7"/>
                                            </p:txEl>
                                          </p:spTgt>
                                        </p:tgtEl>
                                        <p:attrNameLst>
                                          <p:attrName>style.visibility</p:attrName>
                                        </p:attrNameLst>
                                      </p:cBhvr>
                                      <p:to>
                                        <p:strVal val="visible"/>
                                      </p:to>
                                    </p:set>
                                    <p:anim calcmode="lin" valueType="num">
                                      <p:cBhvr additive="base">
                                        <p:cTn id="49" dur="500" fill="hold"/>
                                        <p:tgtEl>
                                          <p:spTgt spid="9220">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22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218">
                                            <p:txEl>
                                              <p:pRg st="0" end="0"/>
                                            </p:txEl>
                                          </p:spTgt>
                                        </p:tgtEl>
                                        <p:attrNameLst>
                                          <p:attrName>style.visibility</p:attrName>
                                        </p:attrNameLst>
                                      </p:cBhvr>
                                      <p:to>
                                        <p:strVal val="visible"/>
                                      </p:to>
                                    </p:set>
                                    <p:anim calcmode="lin" valueType="num">
                                      <p:cBhvr additive="base">
                                        <p:cTn id="55" dur="500" fill="hold"/>
                                        <p:tgtEl>
                                          <p:spTgt spid="9218">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2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218">
                                            <p:txEl>
                                              <p:pRg st="1" end="1"/>
                                            </p:txEl>
                                          </p:spTgt>
                                        </p:tgtEl>
                                        <p:attrNameLst>
                                          <p:attrName>style.visibility</p:attrName>
                                        </p:attrNameLst>
                                      </p:cBhvr>
                                      <p:to>
                                        <p:strVal val="visible"/>
                                      </p:to>
                                    </p:set>
                                    <p:anim calcmode="lin" valueType="num">
                                      <p:cBhvr additive="base">
                                        <p:cTn id="61" dur="500" fill="hold"/>
                                        <p:tgtEl>
                                          <p:spTgt spid="9218">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92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9218">
                                            <p:txEl>
                                              <p:pRg st="2" end="2"/>
                                            </p:txEl>
                                          </p:spTgt>
                                        </p:tgtEl>
                                        <p:attrNameLst>
                                          <p:attrName>style.visibility</p:attrName>
                                        </p:attrNameLst>
                                      </p:cBhvr>
                                      <p:to>
                                        <p:strVal val="visible"/>
                                      </p:to>
                                    </p:set>
                                    <p:anim calcmode="lin" valueType="num">
                                      <p:cBhvr additive="base">
                                        <p:cTn id="67" dur="500" fill="hold"/>
                                        <p:tgtEl>
                                          <p:spTgt spid="9218">
                                            <p:txEl>
                                              <p:pRg st="2" end="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92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9218">
                                            <p:txEl>
                                              <p:pRg st="3" end="3"/>
                                            </p:txEl>
                                          </p:spTgt>
                                        </p:tgtEl>
                                        <p:attrNameLst>
                                          <p:attrName>style.visibility</p:attrName>
                                        </p:attrNameLst>
                                      </p:cBhvr>
                                      <p:to>
                                        <p:strVal val="visible"/>
                                      </p:to>
                                    </p:set>
                                    <p:anim calcmode="lin" valueType="num">
                                      <p:cBhvr additive="base">
                                        <p:cTn id="73" dur="500" fill="hold"/>
                                        <p:tgtEl>
                                          <p:spTgt spid="9218">
                                            <p:txEl>
                                              <p:pRg st="3" end="3"/>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921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9218">
                                            <p:txEl>
                                              <p:pRg st="4" end="4"/>
                                            </p:txEl>
                                          </p:spTgt>
                                        </p:tgtEl>
                                        <p:attrNameLst>
                                          <p:attrName>style.visibility</p:attrName>
                                        </p:attrNameLst>
                                      </p:cBhvr>
                                      <p:to>
                                        <p:strVal val="visible"/>
                                      </p:to>
                                    </p:set>
                                    <p:anim calcmode="lin" valueType="num">
                                      <p:cBhvr additive="base">
                                        <p:cTn id="79" dur="500" fill="hold"/>
                                        <p:tgtEl>
                                          <p:spTgt spid="9218">
                                            <p:txEl>
                                              <p:pRg st="4" end="4"/>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921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9218">
                                            <p:txEl>
                                              <p:pRg st="5" end="5"/>
                                            </p:txEl>
                                          </p:spTgt>
                                        </p:tgtEl>
                                        <p:attrNameLst>
                                          <p:attrName>style.visibility</p:attrName>
                                        </p:attrNameLst>
                                      </p:cBhvr>
                                      <p:to>
                                        <p:strVal val="visible"/>
                                      </p:to>
                                    </p:set>
                                    <p:anim calcmode="lin" valueType="num">
                                      <p:cBhvr additive="base">
                                        <p:cTn id="85" dur="500" fill="hold"/>
                                        <p:tgtEl>
                                          <p:spTgt spid="9218">
                                            <p:txEl>
                                              <p:pRg st="5" end="5"/>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921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9218">
                                            <p:txEl>
                                              <p:pRg st="6" end="6"/>
                                            </p:txEl>
                                          </p:spTgt>
                                        </p:tgtEl>
                                        <p:attrNameLst>
                                          <p:attrName>style.visibility</p:attrName>
                                        </p:attrNameLst>
                                      </p:cBhvr>
                                      <p:to>
                                        <p:strVal val="visible"/>
                                      </p:to>
                                    </p:set>
                                    <p:anim calcmode="lin" valueType="num">
                                      <p:cBhvr additive="base">
                                        <p:cTn id="91" dur="500" fill="hold"/>
                                        <p:tgtEl>
                                          <p:spTgt spid="9218">
                                            <p:txEl>
                                              <p:pRg st="6" end="6"/>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921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9218">
                                            <p:txEl>
                                              <p:pRg st="7" end="7"/>
                                            </p:txEl>
                                          </p:spTgt>
                                        </p:tgtEl>
                                        <p:attrNameLst>
                                          <p:attrName>style.visibility</p:attrName>
                                        </p:attrNameLst>
                                      </p:cBhvr>
                                      <p:to>
                                        <p:strVal val="visible"/>
                                      </p:to>
                                    </p:set>
                                    <p:anim calcmode="lin" valueType="num">
                                      <p:cBhvr additive="base">
                                        <p:cTn id="97" dur="500" fill="hold"/>
                                        <p:tgtEl>
                                          <p:spTgt spid="9218">
                                            <p:txEl>
                                              <p:pRg st="7" end="7"/>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921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autoUpdateAnimBg="0"/>
      <p:bldP spid="9220"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Group 2"/>
          <p:cNvGraphicFramePr>
            <a:graphicFrameLocks noGrp="1"/>
          </p:cNvGraphicFramePr>
          <p:nvPr/>
        </p:nvGraphicFramePr>
        <p:xfrm>
          <a:off x="1649413" y="442913"/>
          <a:ext cx="5903912" cy="5943600"/>
        </p:xfrm>
        <a:graphic>
          <a:graphicData uri="http://schemas.openxmlformats.org/drawingml/2006/table">
            <a:tbl>
              <a:tblPr/>
              <a:tblGrid>
                <a:gridCol w="3676650"/>
                <a:gridCol w="2227262"/>
              </a:tblGrid>
              <a:tr h="6397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600" b="1" i="0" u="none" strike="noStrike" cap="none" normalizeH="0" baseline="0" smtClean="0">
                          <a:ln>
                            <a:noFill/>
                          </a:ln>
                          <a:solidFill>
                            <a:srgbClr val="FF0000"/>
                          </a:solidFill>
                          <a:effectLst/>
                          <a:latin typeface="Times New Roman" pitchFamily="18" charset="0"/>
                          <a:ea typeface="宋体" pitchFamily="2" charset="-122"/>
                        </a:rPr>
                        <a:t>诗歌</a:t>
                      </a:r>
                    </a:p>
                  </a:txBody>
                  <a:tcPr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6397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600" b="1" i="0" u="none" strike="noStrike" cap="none" normalizeH="0" baseline="0" smtClean="0">
                          <a:ln>
                            <a:noFill/>
                          </a:ln>
                          <a:solidFill>
                            <a:srgbClr val="FF0000"/>
                          </a:solidFill>
                          <a:effectLst/>
                          <a:latin typeface="Times New Roman" pitchFamily="18" charset="0"/>
                          <a:ea typeface="宋体" pitchFamily="2" charset="-122"/>
                        </a:rPr>
                        <a:t>诗人</a:t>
                      </a:r>
                    </a:p>
                  </a:txBody>
                  <a:tcPr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641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600" b="1" i="0" u="none" strike="noStrike" cap="none" normalizeH="0" baseline="0" smtClean="0">
                          <a:ln>
                            <a:noFill/>
                          </a:ln>
                          <a:solidFill>
                            <a:srgbClr val="FF0000"/>
                          </a:solidFill>
                          <a:effectLst/>
                          <a:latin typeface="Times New Roman" pitchFamily="18" charset="0"/>
                          <a:ea typeface="宋体" pitchFamily="2" charset="-122"/>
                        </a:rPr>
                        <a:t>诗歌（总称）</a:t>
                      </a:r>
                    </a:p>
                  </a:txBody>
                  <a:tcPr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657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1" i="0" u="none" strike="noStrike" cap="none" normalizeH="0" baseline="0" smtClean="0">
                        <a:ln>
                          <a:noFill/>
                        </a:ln>
                        <a:solidFill>
                          <a:srgbClr val="FF0000"/>
                        </a:solidFill>
                        <a:effectLst/>
                        <a:latin typeface="Times New Roman" pitchFamily="18" charset="0"/>
                        <a:ea typeface="宋体" pitchFamily="2" charset="-122"/>
                      </a:endParaRPr>
                    </a:p>
                  </a:txBody>
                  <a:tcPr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12985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rgbClr val="FF0000"/>
                          </a:solidFill>
                          <a:effectLst/>
                          <a:latin typeface="Times New Roman" pitchFamily="18" charset="0"/>
                          <a:ea typeface="宋体" pitchFamily="2" charset="-122"/>
                        </a:rPr>
                        <a:t>韵</a:t>
                      </a:r>
                      <a:r>
                        <a:rPr kumimoji="0" lang="en-US" sz="3600" b="1" i="0" u="none" strike="noStrike" cap="none" normalizeH="0" baseline="0" smtClean="0">
                          <a:ln>
                            <a:noFill/>
                          </a:ln>
                          <a:solidFill>
                            <a:srgbClr val="FF0000"/>
                          </a:solidFill>
                          <a:effectLst/>
                          <a:latin typeface="Times New Roman" pitchFamily="18" charset="0"/>
                          <a:ea typeface="宋体" pitchFamily="2" charset="-122"/>
                        </a:rPr>
                        <a:t>, </a:t>
                      </a:r>
                      <a:r>
                        <a:rPr kumimoji="0" lang="zh-CN" altLang="en-US" sz="3600" b="1" i="0" u="none" strike="noStrike" cap="none" normalizeH="0" baseline="0" smtClean="0">
                          <a:ln>
                            <a:noFill/>
                          </a:ln>
                          <a:solidFill>
                            <a:srgbClr val="FF0000"/>
                          </a:solidFill>
                          <a:effectLst/>
                          <a:latin typeface="Times New Roman" pitchFamily="18" charset="0"/>
                          <a:ea typeface="宋体" pitchFamily="2" charset="-122"/>
                        </a:rPr>
                        <a:t>压韵的词 (</a:t>
                      </a:r>
                      <a:r>
                        <a:rPr kumimoji="0" lang="zh-CN" altLang="en-US" sz="3600" b="1" i="1" u="none" strike="noStrike" cap="none" normalizeH="0" baseline="0" smtClean="0">
                          <a:ln>
                            <a:noFill/>
                          </a:ln>
                          <a:solidFill>
                            <a:srgbClr val="FF0000"/>
                          </a:solidFill>
                          <a:effectLst/>
                          <a:latin typeface="Times New Roman" pitchFamily="18" charset="0"/>
                          <a:ea typeface="宋体" pitchFamily="2" charset="-122"/>
                        </a:rPr>
                        <a:t>n</a:t>
                      </a:r>
                      <a:r>
                        <a:rPr kumimoji="0" lang="zh-CN" altLang="en-US" sz="3600" b="1" i="0" u="none" strike="noStrike" cap="none" normalizeH="0" baseline="0" smtClean="0">
                          <a:ln>
                            <a:noFill/>
                          </a:ln>
                          <a:solidFill>
                            <a:srgbClr val="FF0000"/>
                          </a:solidFill>
                          <a:effectLst/>
                          <a:latin typeface="Times New Roman" pitchFamily="18"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rgbClr val="FF0000"/>
                          </a:solidFill>
                          <a:effectLst/>
                          <a:latin typeface="Times New Roman" pitchFamily="18" charset="0"/>
                          <a:ea typeface="宋体" pitchFamily="2" charset="-122"/>
                        </a:rPr>
                        <a:t>压韵 </a:t>
                      </a:r>
                      <a:r>
                        <a:rPr kumimoji="0" lang="en-US" sz="3600" b="1" i="0" u="none" strike="noStrike" cap="none" normalizeH="0" baseline="0" smtClean="0">
                          <a:ln>
                            <a:noFill/>
                          </a:ln>
                          <a:solidFill>
                            <a:srgbClr val="FF0000"/>
                          </a:solidFill>
                          <a:effectLst/>
                          <a:latin typeface="Times New Roman" pitchFamily="18" charset="0"/>
                          <a:ea typeface="宋体" pitchFamily="2" charset="-122"/>
                        </a:rPr>
                        <a:t>(</a:t>
                      </a:r>
                      <a:r>
                        <a:rPr kumimoji="0" lang="zh-CN" altLang="en-US" sz="3600" b="1" i="1" u="none" strike="noStrike" cap="none" normalizeH="0" baseline="0" smtClean="0">
                          <a:ln>
                            <a:noFill/>
                          </a:ln>
                          <a:solidFill>
                            <a:srgbClr val="FF0000"/>
                          </a:solidFill>
                          <a:effectLst/>
                          <a:latin typeface="Times New Roman" pitchFamily="18" charset="0"/>
                          <a:ea typeface="宋体" pitchFamily="2" charset="-122"/>
                        </a:rPr>
                        <a:t>v</a:t>
                      </a:r>
                      <a:r>
                        <a:rPr kumimoji="0" lang="zh-CN" altLang="en-US" sz="3600" b="1" i="0" u="none" strike="noStrike" cap="none" normalizeH="0" baseline="0" smtClean="0">
                          <a:ln>
                            <a:noFill/>
                          </a:ln>
                          <a:solidFill>
                            <a:srgbClr val="FF0000"/>
                          </a:solidFill>
                          <a:effectLst/>
                          <a:latin typeface="Times New Roman" pitchFamily="18" charset="0"/>
                          <a:ea typeface="宋体" pitchFamily="2" charset="-122"/>
                        </a:rPr>
                        <a:t>.</a:t>
                      </a:r>
                      <a:r>
                        <a:rPr kumimoji="0" lang="en-US" sz="3600" b="1" i="0" u="none" strike="noStrike" cap="none" normalizeH="0" baseline="0" smtClean="0">
                          <a:ln>
                            <a:noFill/>
                          </a:ln>
                          <a:solidFill>
                            <a:srgbClr val="FF0000"/>
                          </a:solidFill>
                          <a:effectLst/>
                          <a:latin typeface="Times New Roman" pitchFamily="18" charset="0"/>
                          <a:ea typeface="宋体" pitchFamily="2" charset="-122"/>
                        </a:rPr>
                        <a:t>)</a:t>
                      </a:r>
                      <a:endParaRPr kumimoji="0" lang="zh-CN" altLang="en-US" sz="3600" b="1" i="0" u="none" strike="noStrike" cap="none" normalizeH="0" baseline="0" smtClean="0">
                        <a:ln>
                          <a:noFill/>
                        </a:ln>
                        <a:solidFill>
                          <a:srgbClr val="FF0000"/>
                        </a:solidFill>
                        <a:effectLst/>
                        <a:latin typeface="Times New Roman" pitchFamily="18" charset="0"/>
                        <a:ea typeface="宋体" pitchFamily="2" charset="-122"/>
                      </a:endParaRPr>
                    </a:p>
                  </a:txBody>
                  <a:tcPr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641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1" i="0" u="none" strike="noStrike" cap="none" normalizeH="0" baseline="0" smtClean="0">
                        <a:ln>
                          <a:noFill/>
                        </a:ln>
                        <a:solidFill>
                          <a:srgbClr val="FF0000"/>
                        </a:solidFill>
                        <a:effectLst/>
                        <a:latin typeface="Times New Roman" pitchFamily="18" charset="0"/>
                        <a:ea typeface="宋体" pitchFamily="2" charset="-122"/>
                      </a:endParaRPr>
                    </a:p>
                  </a:txBody>
                  <a:tcPr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784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600" b="1" i="0" u="none" strike="noStrike" cap="none" normalizeH="0" baseline="0" smtClean="0">
                          <a:ln>
                            <a:noFill/>
                          </a:ln>
                          <a:solidFill>
                            <a:srgbClr val="FF0000"/>
                          </a:solidFill>
                          <a:effectLst/>
                          <a:latin typeface="Times New Roman" pitchFamily="18" charset="0"/>
                          <a:ea typeface="宋体" pitchFamily="2" charset="-122"/>
                        </a:rPr>
                        <a:t>节奏 </a:t>
                      </a:r>
                      <a:r>
                        <a:rPr kumimoji="0" lang="zh-CN" altLang="zh-CN" sz="3600" b="1" i="0" u="none" strike="noStrike" cap="none" normalizeH="0" baseline="0" smtClean="0">
                          <a:ln>
                            <a:noFill/>
                          </a:ln>
                          <a:solidFill>
                            <a:srgbClr val="FF0000"/>
                          </a:solidFill>
                          <a:effectLst/>
                          <a:latin typeface="Times New Roman" pitchFamily="18" charset="0"/>
                          <a:ea typeface="宋体" pitchFamily="2" charset="-122"/>
                        </a:rPr>
                        <a:t>(</a:t>
                      </a:r>
                      <a:r>
                        <a:rPr kumimoji="0" lang="zh-CN" altLang="zh-CN" sz="3600" b="1" i="1" u="none" strike="noStrike" cap="none" normalizeH="0" baseline="0" smtClean="0">
                          <a:ln>
                            <a:noFill/>
                          </a:ln>
                          <a:solidFill>
                            <a:srgbClr val="FF0000"/>
                          </a:solidFill>
                          <a:effectLst/>
                          <a:latin typeface="Times New Roman" pitchFamily="18" charset="0"/>
                          <a:ea typeface="宋体" pitchFamily="2" charset="-122"/>
                        </a:rPr>
                        <a:t>n</a:t>
                      </a:r>
                      <a:r>
                        <a:rPr kumimoji="0" lang="zh-CN" altLang="zh-CN" sz="3600" b="1" i="0" u="none" strike="noStrike" cap="none" normalizeH="0" baseline="0" smtClean="0">
                          <a:ln>
                            <a:noFill/>
                          </a:ln>
                          <a:solidFill>
                            <a:srgbClr val="FF0000"/>
                          </a:solidFill>
                          <a:effectLst/>
                          <a:latin typeface="Times New Roman" pitchFamily="18" charset="0"/>
                          <a:ea typeface="宋体" pitchFamily="2" charset="-122"/>
                        </a:rPr>
                        <a:t>.)</a:t>
                      </a:r>
                    </a:p>
                  </a:txBody>
                  <a:tcPr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641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600" b="1" i="0" u="none" strike="noStrike" cap="none" normalizeH="0" baseline="0" smtClean="0">
                          <a:ln>
                            <a:noFill/>
                          </a:ln>
                          <a:solidFill>
                            <a:srgbClr val="FF0000"/>
                          </a:solidFill>
                          <a:effectLst/>
                          <a:latin typeface="Times New Roman" pitchFamily="18" charset="0"/>
                          <a:ea typeface="宋体" pitchFamily="2" charset="-122"/>
                        </a:rPr>
                        <a:t>有节奏的 </a:t>
                      </a:r>
                      <a:r>
                        <a:rPr kumimoji="0" lang="zh-CN" altLang="zh-CN" sz="3600" b="1" i="0" u="none" strike="noStrike" cap="none" normalizeH="0" baseline="0" smtClean="0">
                          <a:ln>
                            <a:noFill/>
                          </a:ln>
                          <a:solidFill>
                            <a:srgbClr val="FF0000"/>
                          </a:solidFill>
                          <a:effectLst/>
                          <a:latin typeface="Times New Roman" pitchFamily="18" charset="0"/>
                          <a:ea typeface="宋体" pitchFamily="2" charset="-122"/>
                        </a:rPr>
                        <a:t>(</a:t>
                      </a:r>
                      <a:r>
                        <a:rPr kumimoji="0" lang="zh-CN" altLang="zh-CN" sz="3600" b="1" i="1" u="none" strike="noStrike" cap="none" normalizeH="0" baseline="0" smtClean="0">
                          <a:ln>
                            <a:noFill/>
                          </a:ln>
                          <a:solidFill>
                            <a:srgbClr val="FF0000"/>
                          </a:solidFill>
                          <a:effectLst/>
                          <a:latin typeface="Times New Roman" pitchFamily="18" charset="0"/>
                          <a:ea typeface="宋体" pitchFamily="2" charset="-122"/>
                        </a:rPr>
                        <a:t>adj</a:t>
                      </a:r>
                      <a:r>
                        <a:rPr kumimoji="0" lang="zh-CN" altLang="zh-CN" sz="3600" b="1" i="0" u="none" strike="noStrike" cap="none" normalizeH="0" baseline="0" smtClean="0">
                          <a:ln>
                            <a:noFill/>
                          </a:ln>
                          <a:solidFill>
                            <a:srgbClr val="FF0000"/>
                          </a:solidFill>
                          <a:effectLst/>
                          <a:latin typeface="Times New Roman" pitchFamily="18" charset="0"/>
                          <a:ea typeface="宋体" pitchFamily="2" charset="-122"/>
                        </a:rPr>
                        <a:t>.)</a:t>
                      </a:r>
                    </a:p>
                  </a:txBody>
                  <a:tcPr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r>
            </a:tbl>
          </a:graphicData>
        </a:graphic>
      </p:graphicFrame>
      <p:sp>
        <p:nvSpPr>
          <p:cNvPr id="10271" name="Text Box 31"/>
          <p:cNvSpPr txBox="1">
            <a:spLocks noChangeArrowheads="1"/>
          </p:cNvSpPr>
          <p:nvPr/>
        </p:nvSpPr>
        <p:spPr bwMode="auto">
          <a:xfrm>
            <a:off x="5678488" y="403225"/>
            <a:ext cx="1371600" cy="641350"/>
          </a:xfrm>
          <a:prstGeom prst="rect">
            <a:avLst/>
          </a:prstGeom>
          <a:noFill/>
          <a:ln w="9525">
            <a:noFill/>
            <a:miter lim="800000"/>
            <a:headEnd/>
            <a:tailEnd/>
          </a:ln>
        </p:spPr>
        <p:txBody>
          <a:bodyPr>
            <a:spAutoFit/>
          </a:bodyPr>
          <a:lstStyle/>
          <a:p>
            <a:pPr algn="just">
              <a:spcBef>
                <a:spcPct val="20000"/>
              </a:spcBef>
            </a:pPr>
            <a:r>
              <a:rPr lang="en-US" altLang="zh-CN" sz="3600" b="1">
                <a:solidFill>
                  <a:srgbClr val="0000FF"/>
                </a:solidFill>
                <a:latin typeface="Times New Roman" pitchFamily="18" charset="0"/>
              </a:rPr>
              <a:t>poem</a:t>
            </a:r>
          </a:p>
        </p:txBody>
      </p:sp>
      <p:sp>
        <p:nvSpPr>
          <p:cNvPr id="10272" name="Text Box 32"/>
          <p:cNvSpPr txBox="1">
            <a:spLocks noChangeArrowheads="1"/>
          </p:cNvSpPr>
          <p:nvPr/>
        </p:nvSpPr>
        <p:spPr bwMode="auto">
          <a:xfrm>
            <a:off x="5762625" y="1128713"/>
            <a:ext cx="1143000" cy="641350"/>
          </a:xfrm>
          <a:prstGeom prst="rect">
            <a:avLst/>
          </a:prstGeom>
          <a:noFill/>
          <a:ln w="9525">
            <a:noFill/>
            <a:miter lim="800000"/>
            <a:headEnd/>
            <a:tailEnd/>
          </a:ln>
        </p:spPr>
        <p:txBody>
          <a:bodyPr>
            <a:spAutoFit/>
          </a:bodyPr>
          <a:lstStyle/>
          <a:p>
            <a:pPr algn="just">
              <a:spcBef>
                <a:spcPct val="20000"/>
              </a:spcBef>
            </a:pPr>
            <a:r>
              <a:rPr lang="en-US" altLang="zh-CN" sz="3600" b="1">
                <a:solidFill>
                  <a:srgbClr val="0000FF"/>
                </a:solidFill>
                <a:latin typeface="Times New Roman" pitchFamily="18" charset="0"/>
              </a:rPr>
              <a:t>poet</a:t>
            </a:r>
          </a:p>
        </p:txBody>
      </p:sp>
      <p:sp>
        <p:nvSpPr>
          <p:cNvPr id="10273" name="Text Box 33"/>
          <p:cNvSpPr txBox="1">
            <a:spLocks noChangeArrowheads="1"/>
          </p:cNvSpPr>
          <p:nvPr/>
        </p:nvSpPr>
        <p:spPr bwMode="auto">
          <a:xfrm>
            <a:off x="5638800" y="1698625"/>
            <a:ext cx="1600200" cy="641350"/>
          </a:xfrm>
          <a:prstGeom prst="rect">
            <a:avLst/>
          </a:prstGeom>
          <a:noFill/>
          <a:ln w="9525">
            <a:noFill/>
            <a:miter lim="800000"/>
            <a:headEnd/>
            <a:tailEnd/>
          </a:ln>
        </p:spPr>
        <p:txBody>
          <a:bodyPr>
            <a:spAutoFit/>
          </a:bodyPr>
          <a:lstStyle/>
          <a:p>
            <a:pPr algn="just">
              <a:spcBef>
                <a:spcPct val="20000"/>
              </a:spcBef>
            </a:pPr>
            <a:r>
              <a:rPr lang="en-US" altLang="zh-CN" sz="3600" b="1">
                <a:solidFill>
                  <a:srgbClr val="0000FF"/>
                </a:solidFill>
                <a:latin typeface="Times New Roman" pitchFamily="18" charset="0"/>
              </a:rPr>
              <a:t>poetry</a:t>
            </a:r>
          </a:p>
        </p:txBody>
      </p:sp>
      <p:sp>
        <p:nvSpPr>
          <p:cNvPr id="10274" name="Text Box 34"/>
          <p:cNvSpPr txBox="1">
            <a:spLocks noChangeArrowheads="1"/>
          </p:cNvSpPr>
          <p:nvPr/>
        </p:nvSpPr>
        <p:spPr bwMode="auto">
          <a:xfrm>
            <a:off x="5681663" y="3355975"/>
            <a:ext cx="1454150" cy="641350"/>
          </a:xfrm>
          <a:prstGeom prst="rect">
            <a:avLst/>
          </a:prstGeom>
          <a:noFill/>
          <a:ln w="9525">
            <a:noFill/>
            <a:miter lim="800000"/>
            <a:headEnd/>
            <a:tailEnd/>
          </a:ln>
        </p:spPr>
        <p:txBody>
          <a:bodyPr wrap="none">
            <a:spAutoFit/>
          </a:bodyPr>
          <a:lstStyle/>
          <a:p>
            <a:pPr algn="just">
              <a:spcBef>
                <a:spcPct val="20000"/>
              </a:spcBef>
            </a:pPr>
            <a:r>
              <a:rPr lang="en-US" altLang="zh-CN" sz="3600" b="1">
                <a:solidFill>
                  <a:srgbClr val="0000FF"/>
                </a:solidFill>
                <a:latin typeface="Times New Roman" pitchFamily="18" charset="0"/>
              </a:rPr>
              <a:t>rhyme</a:t>
            </a:r>
          </a:p>
        </p:txBody>
      </p:sp>
      <p:sp>
        <p:nvSpPr>
          <p:cNvPr id="10275" name="Text Box 35"/>
          <p:cNvSpPr txBox="1">
            <a:spLocks noChangeArrowheads="1"/>
          </p:cNvSpPr>
          <p:nvPr/>
        </p:nvSpPr>
        <p:spPr bwMode="auto">
          <a:xfrm>
            <a:off x="5564188" y="5068888"/>
            <a:ext cx="1716087" cy="641350"/>
          </a:xfrm>
          <a:prstGeom prst="rect">
            <a:avLst/>
          </a:prstGeom>
          <a:noFill/>
          <a:ln w="9525">
            <a:noFill/>
            <a:miter lim="800000"/>
            <a:headEnd/>
            <a:tailEnd/>
          </a:ln>
        </p:spPr>
        <p:txBody>
          <a:bodyPr>
            <a:spAutoFit/>
          </a:bodyPr>
          <a:lstStyle/>
          <a:p>
            <a:pPr algn="just">
              <a:spcBef>
                <a:spcPct val="20000"/>
              </a:spcBef>
            </a:pPr>
            <a:r>
              <a:rPr lang="en-US" altLang="zh-CN" sz="3600" b="1">
                <a:solidFill>
                  <a:srgbClr val="0000FF"/>
                </a:solidFill>
                <a:latin typeface="Times New Roman" pitchFamily="18" charset="0"/>
              </a:rPr>
              <a:t>rhythm</a:t>
            </a:r>
          </a:p>
        </p:txBody>
      </p:sp>
      <p:sp>
        <p:nvSpPr>
          <p:cNvPr id="10276" name="Text Box 36"/>
          <p:cNvSpPr txBox="1">
            <a:spLocks noChangeArrowheads="1"/>
          </p:cNvSpPr>
          <p:nvPr/>
        </p:nvSpPr>
        <p:spPr bwMode="auto">
          <a:xfrm>
            <a:off x="5480050" y="5730875"/>
            <a:ext cx="1987550" cy="641350"/>
          </a:xfrm>
          <a:prstGeom prst="rect">
            <a:avLst/>
          </a:prstGeom>
          <a:noFill/>
          <a:ln w="9525">
            <a:noFill/>
            <a:miter lim="800000"/>
            <a:headEnd/>
            <a:tailEnd/>
          </a:ln>
        </p:spPr>
        <p:txBody>
          <a:bodyPr wrap="none">
            <a:spAutoFit/>
          </a:bodyPr>
          <a:lstStyle/>
          <a:p>
            <a:pPr algn="just">
              <a:spcBef>
                <a:spcPct val="20000"/>
              </a:spcBef>
            </a:pPr>
            <a:r>
              <a:rPr lang="en-US" altLang="zh-CN" sz="3600" b="1">
                <a:solidFill>
                  <a:srgbClr val="0000FF"/>
                </a:solidFill>
                <a:latin typeface="Times New Roman" pitchFamily="18" charset="0"/>
              </a:rPr>
              <a:t>rhythmic</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edge">
                                      <p:cBhvr>
                                        <p:cTn id="7" dur="1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271"/>
                                        </p:tgtEl>
                                        <p:attrNameLst>
                                          <p:attrName>style.visibility</p:attrName>
                                        </p:attrNameLst>
                                      </p:cBhvr>
                                      <p:to>
                                        <p:strVal val="visible"/>
                                      </p:to>
                                    </p:set>
                                    <p:anim calcmode="lin" valueType="num">
                                      <p:cBhvr additive="base">
                                        <p:cTn id="12" dur="500" fill="hold"/>
                                        <p:tgtEl>
                                          <p:spTgt spid="10271"/>
                                        </p:tgtEl>
                                        <p:attrNameLst>
                                          <p:attrName>ppt_x</p:attrName>
                                        </p:attrNameLst>
                                      </p:cBhvr>
                                      <p:tavLst>
                                        <p:tav tm="0">
                                          <p:val>
                                            <p:strVal val="0-#ppt_w/2"/>
                                          </p:val>
                                        </p:tav>
                                        <p:tav tm="100000">
                                          <p:val>
                                            <p:strVal val="#ppt_x"/>
                                          </p:val>
                                        </p:tav>
                                      </p:tavLst>
                                    </p:anim>
                                    <p:anim calcmode="lin" valueType="num">
                                      <p:cBhvr additive="base">
                                        <p:cTn id="13" dur="500" fill="hold"/>
                                        <p:tgtEl>
                                          <p:spTgt spid="1027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0272"/>
                                        </p:tgtEl>
                                        <p:attrNameLst>
                                          <p:attrName>style.visibility</p:attrName>
                                        </p:attrNameLst>
                                      </p:cBhvr>
                                      <p:to>
                                        <p:strVal val="visible"/>
                                      </p:to>
                                    </p:set>
                                    <p:anim calcmode="lin" valueType="num">
                                      <p:cBhvr additive="base">
                                        <p:cTn id="18" dur="500" fill="hold"/>
                                        <p:tgtEl>
                                          <p:spTgt spid="10272"/>
                                        </p:tgtEl>
                                        <p:attrNameLst>
                                          <p:attrName>ppt_x</p:attrName>
                                        </p:attrNameLst>
                                      </p:cBhvr>
                                      <p:tavLst>
                                        <p:tav tm="0">
                                          <p:val>
                                            <p:strVal val="0-#ppt_w/2"/>
                                          </p:val>
                                        </p:tav>
                                        <p:tav tm="100000">
                                          <p:val>
                                            <p:strVal val="#ppt_x"/>
                                          </p:val>
                                        </p:tav>
                                      </p:tavLst>
                                    </p:anim>
                                    <p:anim calcmode="lin" valueType="num">
                                      <p:cBhvr additive="base">
                                        <p:cTn id="19" dur="500" fill="hold"/>
                                        <p:tgtEl>
                                          <p:spTgt spid="1027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0273"/>
                                        </p:tgtEl>
                                        <p:attrNameLst>
                                          <p:attrName>style.visibility</p:attrName>
                                        </p:attrNameLst>
                                      </p:cBhvr>
                                      <p:to>
                                        <p:strVal val="visible"/>
                                      </p:to>
                                    </p:set>
                                    <p:anim calcmode="lin" valueType="num">
                                      <p:cBhvr additive="base">
                                        <p:cTn id="24" dur="500" fill="hold"/>
                                        <p:tgtEl>
                                          <p:spTgt spid="10273"/>
                                        </p:tgtEl>
                                        <p:attrNameLst>
                                          <p:attrName>ppt_x</p:attrName>
                                        </p:attrNameLst>
                                      </p:cBhvr>
                                      <p:tavLst>
                                        <p:tav tm="0">
                                          <p:val>
                                            <p:strVal val="0-#ppt_w/2"/>
                                          </p:val>
                                        </p:tav>
                                        <p:tav tm="100000">
                                          <p:val>
                                            <p:strVal val="#ppt_x"/>
                                          </p:val>
                                        </p:tav>
                                      </p:tavLst>
                                    </p:anim>
                                    <p:anim calcmode="lin" valueType="num">
                                      <p:cBhvr additive="base">
                                        <p:cTn id="25" dur="500" fill="hold"/>
                                        <p:tgtEl>
                                          <p:spTgt spid="1027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0274"/>
                                        </p:tgtEl>
                                        <p:attrNameLst>
                                          <p:attrName>style.visibility</p:attrName>
                                        </p:attrNameLst>
                                      </p:cBhvr>
                                      <p:to>
                                        <p:strVal val="visible"/>
                                      </p:to>
                                    </p:set>
                                    <p:anim calcmode="lin" valueType="num">
                                      <p:cBhvr additive="base">
                                        <p:cTn id="30" dur="500" fill="hold"/>
                                        <p:tgtEl>
                                          <p:spTgt spid="10274"/>
                                        </p:tgtEl>
                                        <p:attrNameLst>
                                          <p:attrName>ppt_x</p:attrName>
                                        </p:attrNameLst>
                                      </p:cBhvr>
                                      <p:tavLst>
                                        <p:tav tm="0">
                                          <p:val>
                                            <p:strVal val="0-#ppt_w/2"/>
                                          </p:val>
                                        </p:tav>
                                        <p:tav tm="100000">
                                          <p:val>
                                            <p:strVal val="#ppt_x"/>
                                          </p:val>
                                        </p:tav>
                                      </p:tavLst>
                                    </p:anim>
                                    <p:anim calcmode="lin" valueType="num">
                                      <p:cBhvr additive="base">
                                        <p:cTn id="31" dur="500" fill="hold"/>
                                        <p:tgtEl>
                                          <p:spTgt spid="1027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0275"/>
                                        </p:tgtEl>
                                        <p:attrNameLst>
                                          <p:attrName>style.visibility</p:attrName>
                                        </p:attrNameLst>
                                      </p:cBhvr>
                                      <p:to>
                                        <p:strVal val="visible"/>
                                      </p:to>
                                    </p:set>
                                    <p:anim calcmode="lin" valueType="num">
                                      <p:cBhvr additive="base">
                                        <p:cTn id="36" dur="500" fill="hold"/>
                                        <p:tgtEl>
                                          <p:spTgt spid="10275"/>
                                        </p:tgtEl>
                                        <p:attrNameLst>
                                          <p:attrName>ppt_x</p:attrName>
                                        </p:attrNameLst>
                                      </p:cBhvr>
                                      <p:tavLst>
                                        <p:tav tm="0">
                                          <p:val>
                                            <p:strVal val="0-#ppt_w/2"/>
                                          </p:val>
                                        </p:tav>
                                        <p:tav tm="100000">
                                          <p:val>
                                            <p:strVal val="#ppt_x"/>
                                          </p:val>
                                        </p:tav>
                                      </p:tavLst>
                                    </p:anim>
                                    <p:anim calcmode="lin" valueType="num">
                                      <p:cBhvr additive="base">
                                        <p:cTn id="37" dur="500" fill="hold"/>
                                        <p:tgtEl>
                                          <p:spTgt spid="10275"/>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0276"/>
                                        </p:tgtEl>
                                        <p:attrNameLst>
                                          <p:attrName>style.visibility</p:attrName>
                                        </p:attrNameLst>
                                      </p:cBhvr>
                                      <p:to>
                                        <p:strVal val="visible"/>
                                      </p:to>
                                    </p:set>
                                    <p:anim calcmode="lin" valueType="num">
                                      <p:cBhvr additive="base">
                                        <p:cTn id="42" dur="500" fill="hold"/>
                                        <p:tgtEl>
                                          <p:spTgt spid="10276"/>
                                        </p:tgtEl>
                                        <p:attrNameLst>
                                          <p:attrName>ppt_x</p:attrName>
                                        </p:attrNameLst>
                                      </p:cBhvr>
                                      <p:tavLst>
                                        <p:tav tm="0">
                                          <p:val>
                                            <p:strVal val="0-#ppt_w/2"/>
                                          </p:val>
                                        </p:tav>
                                        <p:tav tm="100000">
                                          <p:val>
                                            <p:strVal val="#ppt_x"/>
                                          </p:val>
                                        </p:tav>
                                      </p:tavLst>
                                    </p:anim>
                                    <p:anim calcmode="lin" valueType="num">
                                      <p:cBhvr additive="base">
                                        <p:cTn id="43" dur="500" fill="hold"/>
                                        <p:tgtEl>
                                          <p:spTgt spid="102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1" grpId="0" autoUpdateAnimBg="0"/>
      <p:bldP spid="10272" grpId="0" autoUpdateAnimBg="0"/>
      <p:bldP spid="10273" grpId="0" autoUpdateAnimBg="0"/>
      <p:bldP spid="10274" grpId="0" autoUpdateAnimBg="0"/>
      <p:bldP spid="10275" grpId="0" autoUpdateAnimBg="0"/>
      <p:bldP spid="10276"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TotalTime>
  <Words>1996</Words>
  <PresentationFormat>全屏显示(4:3)</PresentationFormat>
  <Paragraphs>356</Paragraphs>
  <Slides>43</Slides>
  <Notes>0</Notes>
  <HiddenSlides>0</HiddenSlides>
  <MMClips>14</MMClips>
  <ScaleCrop>false</ScaleCrop>
  <HeadingPairs>
    <vt:vector size="6" baseType="variant">
      <vt:variant>
        <vt:lpstr>已用的字体</vt:lpstr>
      </vt:variant>
      <vt:variant>
        <vt:i4>15</vt:i4>
      </vt:variant>
      <vt:variant>
        <vt:lpstr>演示文稿设计模板</vt:lpstr>
      </vt:variant>
      <vt:variant>
        <vt:i4>2</vt:i4>
      </vt:variant>
      <vt:variant>
        <vt:lpstr>幻灯片标题</vt:lpstr>
      </vt:variant>
      <vt:variant>
        <vt:i4>43</vt:i4>
      </vt:variant>
    </vt:vector>
  </HeadingPairs>
  <TitlesOfParts>
    <vt:vector size="60" baseType="lpstr">
      <vt:lpstr>Arial</vt:lpstr>
      <vt:lpstr>宋体</vt:lpstr>
      <vt:lpstr>Calibri</vt:lpstr>
      <vt:lpstr>Albertus Extra Bold</vt:lpstr>
      <vt:lpstr>Times New Roman</vt:lpstr>
      <vt:lpstr>Comic Sans MS</vt:lpstr>
      <vt:lpstr>楷体_GB2312</vt:lpstr>
      <vt:lpstr>隶书</vt:lpstr>
      <vt:lpstr>Bradley Hand ITC</vt:lpstr>
      <vt:lpstr>Cooper Black</vt:lpstr>
      <vt:lpstr>Lucida Calligraphy</vt:lpstr>
      <vt:lpstr>MS Gothic</vt:lpstr>
      <vt:lpstr>Book Antiqua</vt:lpstr>
      <vt:lpstr>Arial Black</vt:lpstr>
      <vt:lpstr>黑体</vt:lpstr>
      <vt:lpstr>Office 主题</vt:lpstr>
      <vt:lpstr>默认设计模板</vt:lpstr>
      <vt:lpstr>幻灯片 1</vt:lpstr>
      <vt:lpstr>幻灯片 2</vt:lpstr>
      <vt:lpstr>幻灯片 3</vt:lpstr>
      <vt:lpstr>幻灯片 4</vt:lpstr>
      <vt:lpstr>幻灯片 5</vt:lpstr>
      <vt:lpstr>幻灯片 6</vt:lpstr>
      <vt:lpstr>幻灯片 7</vt:lpstr>
      <vt:lpstr>"IF BY LIFE YOU WERE DECEIVE"（1825年） Aleksandr Sergeyevich Pushkin （亚历山大·谢尔盖耶维奇·普希金）</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B Before you read</vt:lpstr>
      <vt:lpstr>幻灯片 20</vt:lpstr>
      <vt:lpstr>幻灯片 21</vt:lpstr>
      <vt:lpstr>幻灯片 22</vt:lpstr>
      <vt:lpstr>Dictation</vt:lpstr>
      <vt:lpstr>幻灯片 24</vt:lpstr>
      <vt:lpstr>幻灯片 25</vt:lpstr>
      <vt:lpstr>幻灯片 26</vt:lpstr>
      <vt:lpstr>幻灯片 27</vt:lpstr>
      <vt:lpstr>C--Vocabulary</vt:lpstr>
      <vt:lpstr>幻灯片 29</vt:lpstr>
      <vt:lpstr>幻灯片 30</vt:lpstr>
      <vt:lpstr>幻灯片 31</vt:lpstr>
      <vt:lpstr>Strategies ['strætɪdʒɪ]  n.策略，战略</vt:lpstr>
      <vt:lpstr>幻灯片 33</vt:lpstr>
      <vt:lpstr>幻灯片 34</vt:lpstr>
      <vt:lpstr>幻灯片 35</vt:lpstr>
      <vt:lpstr>幻灯片 36</vt:lpstr>
      <vt:lpstr>D3 What do you think of the following lines? Discuss them with your classmates.</vt:lpstr>
      <vt:lpstr>短语收藏夹</vt:lpstr>
      <vt:lpstr>短语收藏夹</vt:lpstr>
      <vt:lpstr>幻灯片 40</vt:lpstr>
      <vt:lpstr>幻灯片 41</vt:lpstr>
      <vt:lpstr>幻灯片 42</vt:lpstr>
      <vt:lpstr>幻灯片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加油！成功等着你！！</dc:creator>
  <cp:lastModifiedBy>Microsoft</cp:lastModifiedBy>
  <cp:revision>3</cp:revision>
  <dcterms:created xsi:type="dcterms:W3CDTF">2015-06-20T07:50:41Z</dcterms:created>
  <dcterms:modified xsi:type="dcterms:W3CDTF">2016-07-14T21:58:26Z</dcterms:modified>
</cp:coreProperties>
</file>