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BC96AD-CD7C-4273-A6C0-D9E8E957807D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DB96BD-F58E-4EE0-AE0D-F3696D0DB79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F230B57-D078-4E8C-8C4E-0BD03C38D7D1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A2A22B-6FCF-4E4D-AD02-79DCC3DB27A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3D87C95-537C-4255-A409-B3F414F7F456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0C0F7C-B71A-46F3-A789-AA990076730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6E3D41-680D-4F37-9F7C-E04296BA423F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35510-C1F9-421B-AF27-D522396269B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B93BE1-DF01-4072-A5E8-2842EA1BAE09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C98A4-D5D9-4303-8D26-AF113EAE4C9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473D54-0F94-449E-8DA6-1722AA2CD445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96D705-1101-4B40-A22C-5F294E6C3C4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858081D-83C6-452C-82DB-0115FD266218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244B8A-D338-497E-84DE-19CE5155ECB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AF180FC-A6D8-471D-A65B-8B90B05D2A11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BE74E-4D87-4B9E-BF90-6B2CC1AD7D7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2D73F2-0A27-4966-B277-378B78B78EEA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23D4FD-B21F-42CB-90EF-CA633A9288D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706E53-FEFF-4A2B-A638-98E4D30A762D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4B87CA-B7CC-487F-AB3C-9BB5FA453AD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D4D9E1-0FA5-4FCD-B450-4ECB95491CA5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8A342-C609-467D-8A24-15E69DD2AE5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2C68C919-5DCE-4675-A839-7ABE1CAB0909}" type="datetimeFigureOut">
              <a:rPr lang="zh-CN" altLang="en-US"/>
              <a:pPr/>
              <a:t>2014/10/31 Friday</a:t>
            </a:fld>
            <a:endParaRPr lang="en-US" altLang="zh-CN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53F57D3-BEBC-4C89-9016-D4886020DE8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ms10u1-1.swf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hyperlink" Target="ms10u1-1.sw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photo.blog.sina.com.cn/showpic.html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标题 1"/>
          <p:cNvSpPr>
            <a:spLocks noGrp="1"/>
          </p:cNvSpPr>
          <p:nvPr>
            <p:ph type="ctrTitle" idx="4294967295"/>
          </p:nvPr>
        </p:nvSpPr>
        <p:spPr>
          <a:xfrm>
            <a:off x="285750" y="0"/>
            <a:ext cx="8858250" cy="2357438"/>
          </a:xfrm>
        </p:spPr>
        <p:txBody>
          <a:bodyPr/>
          <a:lstStyle/>
          <a:p>
            <a:pPr algn="l"/>
            <a:r>
              <a:rPr lang="en-US" altLang="zh-CN" b="1">
                <a:latin typeface="Comic Sans MS" pitchFamily="66" charset="0"/>
                <a:ea typeface="幼圆"/>
                <a:cs typeface="幼圆"/>
              </a:rPr>
              <a:t>Module10 Unit1</a:t>
            </a:r>
            <a:br>
              <a:rPr lang="en-US" altLang="zh-CN" b="1">
                <a:latin typeface="Comic Sans MS" pitchFamily="66" charset="0"/>
                <a:ea typeface="幼圆"/>
                <a:cs typeface="幼圆"/>
              </a:rPr>
            </a:br>
            <a:r>
              <a:rPr lang="en-US" altLang="zh-CN" b="1">
                <a:latin typeface="Comic Sans MS" pitchFamily="66" charset="0"/>
                <a:ea typeface="幼圆"/>
                <a:cs typeface="幼圆"/>
              </a:rPr>
              <a:t>      Only drink clean water!</a:t>
            </a:r>
            <a:endParaRPr lang="zh-CN" altLang="en-US" b="1">
              <a:latin typeface="Comic Sans MS" pitchFamily="66" charset="0"/>
              <a:ea typeface="幼圆"/>
              <a:cs typeface="幼圆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endParaRPr lang="zh-CN" altLang="en-US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r>
              <a:rPr lang="en-US" altLang="zh-CN" sz="6000" b="1">
                <a:solidFill>
                  <a:srgbClr val="C00000"/>
                </a:solidFill>
              </a:rPr>
              <a:t>Homework</a:t>
            </a:r>
            <a:endParaRPr lang="zh-CN" altLang="en-US" sz="6000" b="1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altLang="zh-CN" sz="4400" b="1"/>
              <a:t>Retell the dialogue, make a short story, then write it down.</a:t>
            </a:r>
            <a:endParaRPr lang="zh-CN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juice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643063"/>
            <a:ext cx="5178425" cy="4525962"/>
          </a:xfrm>
        </p:spPr>
      </p:pic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r>
              <a:rPr lang="en-US" altLang="zh-CN" sz="6600" b="1"/>
              <a:t>       drinks</a:t>
            </a:r>
            <a:endParaRPr lang="zh-CN" altLang="en-US" sz="6600" b="1"/>
          </a:p>
        </p:txBody>
      </p:sp>
      <p:pic>
        <p:nvPicPr>
          <p:cNvPr id="5" name="图片 4" descr="coffe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62563" y="357188"/>
            <a:ext cx="352425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cocacola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50" y="3286125"/>
            <a:ext cx="2198688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362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428625"/>
            <a:ext cx="6567488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386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altLang="zh-CN" sz="6000"/>
              <a:t>What does Daming drink when he is thirsty?</a:t>
            </a:r>
          </a:p>
          <a:p>
            <a:pPr>
              <a:buFontTx/>
              <a:buNone/>
            </a:pPr>
            <a:r>
              <a:rPr lang="en-US" altLang="zh-CN" sz="6000"/>
              <a:t>        A. Drinks           </a:t>
            </a:r>
          </a:p>
          <a:p>
            <a:pPr>
              <a:buFontTx/>
              <a:buNone/>
            </a:pPr>
            <a:r>
              <a:rPr lang="en-US" altLang="zh-CN" sz="6000"/>
              <a:t>        B. Water</a:t>
            </a:r>
            <a:endParaRPr lang="zh-CN" altLang="en-US" sz="6000"/>
          </a:p>
        </p:txBody>
      </p:sp>
      <p:pic>
        <p:nvPicPr>
          <p:cNvPr id="16387" name="图片 4" descr="蝴蝶结.gi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13" y="2714625"/>
            <a:ext cx="1500187" cy="290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altLang="zh-CN" sz="6000"/>
              <a:t>Can Daming drink the water in the park?</a:t>
            </a:r>
          </a:p>
          <a:p>
            <a:r>
              <a:rPr lang="en-US" altLang="zh-CN" sz="6000"/>
              <a:t>Is it clean water?</a:t>
            </a:r>
          </a:p>
        </p:txBody>
      </p:sp>
      <p:pic>
        <p:nvPicPr>
          <p:cNvPr id="17411" name="图片 5" descr="彩虹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63" y="5500688"/>
            <a:ext cx="1785937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图片 6" descr="蝴蝶结.gif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00875" y="2643188"/>
            <a:ext cx="7429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434" name="内容占位符 2"/>
          <p:cNvSpPr>
            <a:spLocks noGrp="1"/>
          </p:cNvSpPr>
          <p:nvPr>
            <p:ph idx="4294967295"/>
          </p:nvPr>
        </p:nvSpPr>
        <p:spPr>
          <a:xfrm>
            <a:off x="5000625" y="1600200"/>
            <a:ext cx="3686175" cy="4525963"/>
          </a:xfrm>
        </p:spPr>
        <p:txBody>
          <a:bodyPr/>
          <a:lstStyle/>
          <a:p>
            <a:r>
              <a:rPr lang="zh-CN" altLang="en-US"/>
              <a:t>街头的喷泉</a:t>
            </a:r>
            <a:r>
              <a:rPr lang="en-US" altLang="zh-CN"/>
              <a:t>-</a:t>
            </a:r>
            <a:r>
              <a:rPr lang="zh-CN" altLang="en-US"/>
              <a:t>除非有特别说明，（如果没有特别说明不可以饮用的话）喷泉的水都是可以饮用的。</a:t>
            </a:r>
            <a:br>
              <a:rPr lang="zh-CN" altLang="en-US"/>
            </a:br>
            <a:endParaRPr lang="zh-CN" altLang="en-US"/>
          </a:p>
        </p:txBody>
      </p:sp>
      <p:pic>
        <p:nvPicPr>
          <p:cNvPr id="18435" name="Picture 2" descr="苏黎世-喷泉的水可以喝吗？（组图）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85750"/>
            <a:ext cx="4500563" cy="640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 descr="接头饮用水1.bmp"/>
          <p:cNvPicPr>
            <a:picLocks noGrp="1" noChangeAspect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214313"/>
            <a:ext cx="4219575" cy="6343650"/>
          </a:xfrm>
        </p:spPr>
      </p:pic>
      <p:pic>
        <p:nvPicPr>
          <p:cNvPr id="6" name="图片 5" descr="街头饮用水2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" y="214313"/>
            <a:ext cx="9128125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/>
              <a:t>Choose “T”or “F”.</a:t>
            </a:r>
            <a:endParaRPr lang="zh-CN" altLang="en-US"/>
          </a:p>
        </p:txBody>
      </p:sp>
      <p:sp>
        <p:nvSpPr>
          <p:cNvPr id="20482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altLang="zh-CN"/>
              <a:t>Daming, Simon and Simon’s mum are in the park.                                                            (       )</a:t>
            </a:r>
          </a:p>
          <a:p>
            <a:r>
              <a:rPr lang="en-US" altLang="zh-CN"/>
              <a:t>They eat hamburgers for their picnic.   (       )</a:t>
            </a:r>
          </a:p>
          <a:p>
            <a:r>
              <a:rPr lang="en-US" altLang="zh-CN"/>
              <a:t>Daming is thirsty, so he drink some drinks.(      )</a:t>
            </a:r>
          </a:p>
          <a:p>
            <a:r>
              <a:rPr lang="en-US" altLang="zh-CN"/>
              <a:t>They can drink the water in the park.    (      )</a:t>
            </a:r>
          </a:p>
          <a:p>
            <a:r>
              <a:rPr lang="en-US" altLang="zh-CN"/>
              <a:t>Simon likes to drink this way.                   (      )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l"/>
            <a:r>
              <a:rPr lang="en-US" altLang="zh-CN" sz="6000" b="1">
                <a:solidFill>
                  <a:srgbClr val="C00000"/>
                </a:solidFill>
              </a:rPr>
              <a:t>Check</a:t>
            </a:r>
            <a:endParaRPr lang="zh-CN" altLang="en-US" sz="6000" b="1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r>
              <a:rPr lang="en-US" altLang="zh-CN" sz="4000" b="1"/>
              <a:t>clean, only, water, drink</a:t>
            </a:r>
          </a:p>
          <a:p>
            <a:pPr>
              <a:buFontTx/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Only drink clean water!</a:t>
            </a:r>
          </a:p>
          <a:p>
            <a:r>
              <a:rPr lang="en-US" altLang="zh-CN" sz="4000" b="1"/>
              <a:t>to, way, fun, it’, drink, this</a:t>
            </a:r>
          </a:p>
          <a:p>
            <a:pPr>
              <a:buFontTx/>
              <a:buNone/>
            </a:pPr>
            <a:r>
              <a:rPr lang="en-US" altLang="zh-CN" sz="4000" b="1">
                <a:solidFill>
                  <a:srgbClr val="FF0000"/>
                </a:solidFill>
              </a:rPr>
              <a:t>     It’s fun to drink this way.</a:t>
            </a:r>
          </a:p>
          <a:p>
            <a:endParaRPr lang="en-US" altLang="zh-CN" sz="4000" b="1"/>
          </a:p>
          <a:p>
            <a:endParaRPr lang="zh-CN" altLang="en-US"/>
          </a:p>
        </p:txBody>
      </p:sp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9929813" y="78581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www.7cxk.com0">
  <a:themeElements>
    <a:clrScheme name="www.7cxk.com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0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www.7cxk.com0</Template>
  <TotalTime>48</TotalTime>
  <Words>142</Words>
  <PresentationFormat>全屏显示(4:3)</PresentationFormat>
  <Paragraphs>21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Calibri</vt:lpstr>
      <vt:lpstr>宋体</vt:lpstr>
      <vt:lpstr>Arial</vt:lpstr>
      <vt:lpstr>Comic Sans MS</vt:lpstr>
      <vt:lpstr>幼圆</vt:lpstr>
      <vt:lpstr>www.7cxk.com0</vt:lpstr>
      <vt:lpstr>Module10 Unit1       Only drink clean water!</vt:lpstr>
      <vt:lpstr>       drinks</vt:lpstr>
      <vt:lpstr>幻灯片 3</vt:lpstr>
      <vt:lpstr>幻灯片 4</vt:lpstr>
      <vt:lpstr>幻灯片 5</vt:lpstr>
      <vt:lpstr>幻灯片 6</vt:lpstr>
      <vt:lpstr>幻灯片 7</vt:lpstr>
      <vt:lpstr>Choose “T”or “F”.</vt:lpstr>
      <vt:lpstr>Check</vt:lpstr>
      <vt:lpstr>Homework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Microsoft</cp:lastModifiedBy>
  <cp:revision>7</cp:revision>
  <dcterms:created xsi:type="dcterms:W3CDTF">2013-12-09T12:50:32Z</dcterms:created>
  <dcterms:modified xsi:type="dcterms:W3CDTF">2014-10-31T08:14:39Z</dcterms:modified>
</cp:coreProperties>
</file>