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261" r:id="rId3"/>
    <p:sldId id="259" r:id="rId4"/>
    <p:sldId id="260" r:id="rId5"/>
    <p:sldId id="262" r:id="rId6"/>
    <p:sldId id="257" r:id="rId7"/>
    <p:sldId id="263" r:id="rId8"/>
    <p:sldId id="264" r:id="rId9"/>
    <p:sldId id="265" r:id="rId1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D3F3B84-7313-4F83-AE9D-BA57BD0E3D17}" type="datetimeFigureOut">
              <a:rPr lang="zh-CN" altLang="en-US" smtClean="0"/>
              <a:pPr/>
              <a:t>2013/12/7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9197306-2459-4F9F-9DE7-89946FAEC7F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7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9219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本资料来自于资源最齐全的２１世纪教育网</a:t>
            </a:r>
            <a:r>
              <a:rPr lang="en-US" altLang="zh-CN"/>
              <a:t>www.21cnjy.com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11267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本资料来自于资源最齐全的２１世纪教育网</a:t>
            </a:r>
            <a:r>
              <a:rPr lang="en-US" altLang="zh-CN"/>
              <a:t>www.21cnjy.com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2013/12/7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2013/12/7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2013/12/7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2013/12/7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2013/12/7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2013/12/7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2013/12/7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2013/12/7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2013/12/7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2013/12/7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2013/12/7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2013/12/7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US" altLang="zh-CN" sz="8000" b="1" dirty="0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Module5Unit1</a:t>
            </a:r>
            <a:r>
              <a:rPr lang="en-US" altLang="zh-CN" sz="8000" b="1" dirty="0" smtClean="0">
                <a:latin typeface="Comic Sans MS" pitchFamily="66" charset="0"/>
              </a:rPr>
              <a:t> </a:t>
            </a:r>
            <a:br>
              <a:rPr lang="en-US" altLang="zh-CN" sz="8000" b="1" dirty="0" smtClean="0">
                <a:latin typeface="Comic Sans MS" pitchFamily="66" charset="0"/>
              </a:rPr>
            </a:br>
            <a:r>
              <a:rPr lang="en-US" altLang="zh-CN" sz="8000" b="1" dirty="0" smtClean="0">
                <a:solidFill>
                  <a:schemeClr val="accent5">
                    <a:lumMod val="75000"/>
                  </a:schemeClr>
                </a:solidFill>
                <a:latin typeface="Comic Sans MS" pitchFamily="66" charset="0"/>
              </a:rPr>
              <a:t>Can I write to her?</a:t>
            </a:r>
            <a:endParaRPr lang="zh-CN" altLang="en-US" sz="8000" b="1" dirty="0">
              <a:solidFill>
                <a:schemeClr val="accent5">
                  <a:lumMod val="75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WordArt 2"/>
          <p:cNvSpPr>
            <a:spLocks noChangeArrowheads="1" noChangeShapeType="1"/>
          </p:cNvSpPr>
          <p:nvPr/>
        </p:nvSpPr>
        <p:spPr bwMode="auto">
          <a:xfrm>
            <a:off x="2124075" y="4005263"/>
            <a:ext cx="4176713" cy="1168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8000"/>
                    </a:srgbClr>
                  </a:outerShdw>
                </a:effectLst>
                <a:latin typeface="宋体"/>
                <a:ea typeface="宋体"/>
              </a:rPr>
              <a:t>jump</a:t>
            </a:r>
            <a:endParaRPr lang="zh-CN" altLang="en-US" sz="3600">
              <a:ln w="9525">
                <a:noFill/>
                <a:round/>
                <a:headEnd/>
                <a:tailEnd/>
              </a:ln>
              <a:gradFill rotWithShape="0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78000"/>
                  </a:srgbClr>
                </a:outerShdw>
              </a:effectLst>
              <a:latin typeface="宋体"/>
              <a:ea typeface="宋体"/>
            </a:endParaRPr>
          </a:p>
        </p:txBody>
      </p:sp>
      <p:sp>
        <p:nvSpPr>
          <p:cNvPr id="8195" name="WordArt 3"/>
          <p:cNvSpPr>
            <a:spLocks noChangeArrowheads="1" noChangeShapeType="1"/>
          </p:cNvSpPr>
          <p:nvPr/>
        </p:nvSpPr>
        <p:spPr bwMode="auto">
          <a:xfrm>
            <a:off x="4211638" y="3500438"/>
            <a:ext cx="4176712" cy="1168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8000"/>
                    </a:srgbClr>
                  </a:outerShdw>
                </a:effectLst>
                <a:latin typeface="宋体"/>
                <a:ea typeface="宋体"/>
              </a:rPr>
              <a:t>dance</a:t>
            </a:r>
            <a:endParaRPr lang="zh-CN" altLang="en-US" sz="3600">
              <a:ln w="9525">
                <a:noFill/>
                <a:round/>
                <a:headEnd/>
                <a:tailEnd/>
              </a:ln>
              <a:gradFill rotWithShape="0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78000"/>
                  </a:srgbClr>
                </a:outerShdw>
              </a:effectLst>
              <a:latin typeface="宋体"/>
              <a:ea typeface="宋体"/>
            </a:endParaRPr>
          </a:p>
        </p:txBody>
      </p:sp>
      <p:sp>
        <p:nvSpPr>
          <p:cNvPr id="8196" name="WordArt 4"/>
          <p:cNvSpPr>
            <a:spLocks noChangeArrowheads="1" noChangeShapeType="1"/>
          </p:cNvSpPr>
          <p:nvPr/>
        </p:nvSpPr>
        <p:spPr bwMode="auto">
          <a:xfrm>
            <a:off x="1116013" y="836613"/>
            <a:ext cx="4176712" cy="1168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8000"/>
                    </a:srgbClr>
                  </a:outerShdw>
                </a:effectLst>
                <a:latin typeface="宋体"/>
                <a:ea typeface="宋体"/>
              </a:rPr>
              <a:t>swim</a:t>
            </a:r>
            <a:endParaRPr lang="zh-CN" altLang="en-US" sz="3600">
              <a:ln w="9525">
                <a:noFill/>
                <a:round/>
                <a:headEnd/>
                <a:tailEnd/>
              </a:ln>
              <a:gradFill rotWithShape="0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78000"/>
                  </a:srgbClr>
                </a:outerShdw>
              </a:effectLst>
              <a:latin typeface="宋体"/>
              <a:ea typeface="宋体"/>
            </a:endParaRPr>
          </a:p>
        </p:txBody>
      </p:sp>
      <p:sp>
        <p:nvSpPr>
          <p:cNvPr id="8197" name="WordArt 5"/>
          <p:cNvSpPr>
            <a:spLocks noChangeArrowheads="1" noChangeShapeType="1"/>
          </p:cNvSpPr>
          <p:nvPr/>
        </p:nvSpPr>
        <p:spPr bwMode="auto">
          <a:xfrm>
            <a:off x="2484438" y="4868863"/>
            <a:ext cx="4176712" cy="1168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8000"/>
                    </a:srgbClr>
                  </a:outerShdw>
                </a:effectLst>
                <a:latin typeface="宋体"/>
                <a:ea typeface="宋体"/>
              </a:rPr>
              <a:t>sing</a:t>
            </a:r>
            <a:endParaRPr lang="zh-CN" altLang="en-US" sz="3600">
              <a:ln w="9525">
                <a:noFill/>
                <a:round/>
                <a:headEnd/>
                <a:tailEnd/>
              </a:ln>
              <a:gradFill rotWithShape="0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78000"/>
                  </a:srgbClr>
                </a:outerShdw>
              </a:effectLst>
              <a:latin typeface="宋体"/>
              <a:ea typeface="宋体"/>
            </a:endParaRPr>
          </a:p>
        </p:txBody>
      </p:sp>
      <p:sp>
        <p:nvSpPr>
          <p:cNvPr id="8198" name="WordArt 6"/>
          <p:cNvSpPr>
            <a:spLocks noChangeArrowheads="1" noChangeShapeType="1"/>
          </p:cNvSpPr>
          <p:nvPr/>
        </p:nvSpPr>
        <p:spPr bwMode="auto">
          <a:xfrm>
            <a:off x="2700338" y="4005263"/>
            <a:ext cx="4176712" cy="1168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8000"/>
                    </a:srgbClr>
                  </a:outerShdw>
                </a:effectLst>
                <a:latin typeface="宋体"/>
                <a:ea typeface="宋体"/>
              </a:rPr>
              <a:t>run fast</a:t>
            </a:r>
            <a:endParaRPr lang="zh-CN" altLang="en-US" sz="3600">
              <a:ln w="9525">
                <a:noFill/>
                <a:round/>
                <a:headEnd/>
                <a:tailEnd/>
              </a:ln>
              <a:gradFill rotWithShape="0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78000"/>
                  </a:srgbClr>
                </a:outerShdw>
              </a:effectLst>
              <a:latin typeface="宋体"/>
              <a:ea typeface="宋体"/>
            </a:endParaRPr>
          </a:p>
        </p:txBody>
      </p:sp>
      <p:sp>
        <p:nvSpPr>
          <p:cNvPr id="8199" name="WordArt 7"/>
          <p:cNvSpPr>
            <a:spLocks noChangeArrowheads="1" noChangeShapeType="1"/>
          </p:cNvSpPr>
          <p:nvPr/>
        </p:nvSpPr>
        <p:spPr bwMode="auto">
          <a:xfrm>
            <a:off x="3276600" y="5400675"/>
            <a:ext cx="5257800" cy="14573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8000"/>
                    </a:srgbClr>
                  </a:outerShdw>
                </a:effectLst>
                <a:latin typeface="宋体"/>
                <a:ea typeface="宋体"/>
              </a:rPr>
              <a:t>speak Chinese</a:t>
            </a:r>
            <a:endParaRPr lang="zh-CN" altLang="en-US" sz="3600">
              <a:ln w="9525">
                <a:noFill/>
                <a:round/>
                <a:headEnd/>
                <a:tailEnd/>
              </a:ln>
              <a:gradFill rotWithShape="0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78000"/>
                  </a:srgbClr>
                </a:outerShdw>
              </a:effectLst>
              <a:latin typeface="宋体"/>
              <a:ea typeface="宋体"/>
            </a:endParaRPr>
          </a:p>
        </p:txBody>
      </p:sp>
      <p:sp>
        <p:nvSpPr>
          <p:cNvPr id="8200" name="WordArt 8"/>
          <p:cNvSpPr>
            <a:spLocks noChangeArrowheads="1" noChangeShapeType="1"/>
          </p:cNvSpPr>
          <p:nvPr/>
        </p:nvSpPr>
        <p:spPr bwMode="auto">
          <a:xfrm>
            <a:off x="539750" y="2708275"/>
            <a:ext cx="5113338" cy="1600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8000"/>
                    </a:srgbClr>
                  </a:outerShdw>
                </a:effectLst>
                <a:latin typeface="宋体"/>
                <a:ea typeface="宋体"/>
              </a:rPr>
              <a:t>write in English</a:t>
            </a:r>
            <a:endParaRPr lang="zh-CN" altLang="en-US" sz="3600">
              <a:ln w="9525">
                <a:noFill/>
                <a:round/>
                <a:headEnd/>
                <a:tailEnd/>
              </a:ln>
              <a:gradFill rotWithShape="0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78000"/>
                  </a:srgbClr>
                </a:outerShdw>
              </a:effectLst>
              <a:latin typeface="宋体"/>
              <a:ea typeface="宋体"/>
            </a:endParaRPr>
          </a:p>
        </p:txBody>
      </p:sp>
      <p:sp>
        <p:nvSpPr>
          <p:cNvPr id="8201" name="WordArt 9"/>
          <p:cNvSpPr>
            <a:spLocks noChangeArrowheads="1" noChangeShapeType="1"/>
          </p:cNvSpPr>
          <p:nvPr/>
        </p:nvSpPr>
        <p:spPr bwMode="auto">
          <a:xfrm>
            <a:off x="3563938" y="1484313"/>
            <a:ext cx="4824412" cy="14557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8000"/>
                    </a:srgbClr>
                  </a:outerShdw>
                </a:effectLst>
                <a:latin typeface="宋体"/>
                <a:ea typeface="宋体"/>
              </a:rPr>
              <a:t>speak English</a:t>
            </a:r>
            <a:endParaRPr lang="zh-CN" altLang="en-US" sz="3600">
              <a:ln w="9525">
                <a:noFill/>
                <a:round/>
                <a:headEnd/>
                <a:tailEnd/>
              </a:ln>
              <a:gradFill rotWithShape="0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78000"/>
                  </a:srgbClr>
                </a:outerShdw>
              </a:effectLst>
              <a:latin typeface="宋体"/>
              <a:ea typeface="宋体"/>
            </a:endParaRPr>
          </a:p>
        </p:txBody>
      </p:sp>
      <p:sp>
        <p:nvSpPr>
          <p:cNvPr id="8202" name="Text Box 10"/>
          <p:cNvSpPr txBox="1">
            <a:spLocks noChangeArrowheads="1"/>
          </p:cNvSpPr>
          <p:nvPr/>
        </p:nvSpPr>
        <p:spPr bwMode="auto">
          <a:xfrm>
            <a:off x="601663" y="273050"/>
            <a:ext cx="6419850" cy="173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3600"/>
              <a:t>can   can't    </a:t>
            </a:r>
          </a:p>
          <a:p>
            <a:r>
              <a:rPr lang="zh-CN" altLang="en-US" sz="3600"/>
              <a:t>Can you/he/she/they...? Yes.../No...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2000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2000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2" presetClass="exit" presetSubtype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" dur="2000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2000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500"/>
                            </p:stCondLst>
                            <p:childTnLst>
                              <p:par>
                                <p:cTn id="2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0"/>
                            </p:stCondLst>
                            <p:childTnLst>
                              <p:par>
                                <p:cTn id="29" presetID="2" presetClass="exit" presetSubtype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2000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2000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7000"/>
                            </p:stCondLst>
                            <p:childTnLst>
                              <p:par>
                                <p:cTn id="3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7500"/>
                            </p:stCondLst>
                            <p:childTnLst>
                              <p:par>
                                <p:cTn id="39" presetID="2" presetClass="exit" presetSubtype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0" dur="2000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2000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9500"/>
                            </p:stCondLst>
                            <p:childTnLst>
                              <p:par>
                                <p:cTn id="4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0"/>
                            </p:stCondLst>
                            <p:childTnLst>
                              <p:par>
                                <p:cTn id="49" presetID="2" presetClass="exit" presetSubtype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0" dur="2000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2000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2000"/>
                            </p:stCondLst>
                            <p:childTnLst>
                              <p:par>
                                <p:cTn id="5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2500"/>
                            </p:stCondLst>
                            <p:childTnLst>
                              <p:par>
                                <p:cTn id="59" presetID="2" presetClass="exit" presetSubtype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0" dur="2000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2000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4500"/>
                            </p:stCondLst>
                            <p:childTnLst>
                              <p:par>
                                <p:cTn id="6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5000"/>
                            </p:stCondLst>
                            <p:childTnLst>
                              <p:par>
                                <p:cTn id="69" presetID="2" presetClass="exit" presetSubtype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0" dur="2000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2000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7000"/>
                            </p:stCondLst>
                            <p:childTnLst>
                              <p:par>
                                <p:cTn id="7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10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8000"/>
                            </p:stCondLst>
                            <p:childTnLst>
                              <p:par>
                                <p:cTn id="79" presetID="2" presetClass="exit" presetSubtype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0" dur="1000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1000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 animBg="1"/>
      <p:bldP spid="8194" grpId="1" animBg="1"/>
      <p:bldP spid="8195" grpId="0" animBg="1"/>
      <p:bldP spid="8195" grpId="1" animBg="1"/>
      <p:bldP spid="8196" grpId="0" animBg="1"/>
      <p:bldP spid="8196" grpId="1" animBg="1"/>
      <p:bldP spid="8197" grpId="0" animBg="1"/>
      <p:bldP spid="8197" grpId="1" animBg="1"/>
      <p:bldP spid="8198" grpId="0" animBg="1"/>
      <p:bldP spid="8198" grpId="1" animBg="1"/>
      <p:bldP spid="8199" grpId="0" animBg="1"/>
      <p:bldP spid="8199" grpId="1" animBg="1"/>
      <p:bldP spid="8200" grpId="0" animBg="1"/>
      <p:bldP spid="8200" grpId="1" animBg="1"/>
      <p:bldP spid="8201" grpId="0" animBg="1"/>
      <p:bldP spid="8201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What are they doing?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1643050"/>
            <a:ext cx="7896225" cy="508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071934" y="274638"/>
            <a:ext cx="4614866" cy="1143000"/>
          </a:xfrm>
        </p:spPr>
        <p:txBody>
          <a:bodyPr/>
          <a:lstStyle/>
          <a:p>
            <a:r>
              <a:rPr lang="en-US" altLang="zh-CN" dirty="0" smtClean="0"/>
              <a:t>They’re greeting!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2500306"/>
            <a:ext cx="8229600" cy="3857652"/>
          </a:xfrm>
        </p:spPr>
        <p:txBody>
          <a:bodyPr>
            <a:normAutofit/>
          </a:bodyPr>
          <a:lstStyle/>
          <a:p>
            <a:r>
              <a:rPr lang="zh-CN" altLang="en-US" dirty="0" smtClean="0"/>
              <a:t>正式场合</a:t>
            </a:r>
            <a:endParaRPr lang="en-US" altLang="zh-CN" dirty="0" smtClean="0"/>
          </a:p>
          <a:p>
            <a:pPr>
              <a:buNone/>
            </a:pPr>
            <a:endParaRPr lang="en-US" altLang="zh-CN" dirty="0" smtClean="0"/>
          </a:p>
          <a:p>
            <a:r>
              <a:rPr lang="zh-CN" altLang="en-US" dirty="0" smtClean="0"/>
              <a:t>较正式场合</a:t>
            </a:r>
            <a:endParaRPr lang="en-US" altLang="zh-CN" dirty="0" smtClean="0"/>
          </a:p>
          <a:p>
            <a:endParaRPr lang="en-US" altLang="zh-CN" dirty="0" smtClean="0"/>
          </a:p>
          <a:p>
            <a:pPr>
              <a:buNone/>
            </a:pPr>
            <a:r>
              <a:rPr lang="en-US" altLang="zh-CN" dirty="0" smtClean="0"/>
              <a:t>     </a:t>
            </a:r>
          </a:p>
          <a:p>
            <a:r>
              <a:rPr lang="zh-CN" altLang="en-US" dirty="0" smtClean="0"/>
              <a:t>非正式场合</a:t>
            </a:r>
            <a:endParaRPr lang="zh-CN" alt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42852"/>
            <a:ext cx="3500462" cy="22548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4286248" y="1428736"/>
            <a:ext cx="41434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chemeClr val="accent5">
                    <a:lumMod val="75000"/>
                  </a:schemeClr>
                </a:solidFill>
              </a:rPr>
              <a:t>见面如何问好？</a:t>
            </a:r>
            <a:endParaRPr lang="zh-CN" altLang="en-US" sz="32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57224" y="3071810"/>
            <a:ext cx="278608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chemeClr val="accent1">
                    <a:lumMod val="75000"/>
                  </a:schemeClr>
                </a:solidFill>
              </a:rPr>
              <a:t>How do you do?</a:t>
            </a:r>
            <a:endParaRPr lang="zh-CN" altLang="en-US" sz="32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214810" y="3058539"/>
            <a:ext cx="278608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chemeClr val="accent6">
                    <a:lumMod val="75000"/>
                  </a:schemeClr>
                </a:solidFill>
              </a:rPr>
              <a:t>How do you do?</a:t>
            </a:r>
            <a:endParaRPr lang="zh-CN" altLang="en-US" sz="32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28662" y="4214818"/>
            <a:ext cx="33575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chemeClr val="accent1">
                    <a:lumMod val="75000"/>
                  </a:schemeClr>
                </a:solidFill>
              </a:rPr>
              <a:t>Nice to meet you!</a:t>
            </a:r>
            <a:endParaRPr lang="zh-CN" altLang="en-US" sz="32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500562" y="4214818"/>
            <a:ext cx="42862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chemeClr val="accent6">
                    <a:lumMod val="75000"/>
                  </a:schemeClr>
                </a:solidFill>
              </a:rPr>
              <a:t>Nice to meet you, too!</a:t>
            </a:r>
            <a:endParaRPr lang="zh-CN" altLang="en-US" sz="32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28662" y="4786322"/>
            <a:ext cx="37147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chemeClr val="accent1">
                    <a:lumMod val="75000"/>
                  </a:schemeClr>
                </a:solidFill>
              </a:rPr>
              <a:t>Pleased to meet you!</a:t>
            </a:r>
            <a:endParaRPr lang="zh-CN" altLang="en-US" sz="32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714876" y="4786322"/>
            <a:ext cx="45720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chemeClr val="accent6">
                    <a:lumMod val="75000"/>
                  </a:schemeClr>
                </a:solidFill>
              </a:rPr>
              <a:t>Pleased to meet you, too!</a:t>
            </a:r>
            <a:endParaRPr lang="zh-CN" altLang="en-US" sz="32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57224" y="5929330"/>
            <a:ext cx="278608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chemeClr val="accent1">
                    <a:lumMod val="75000"/>
                  </a:schemeClr>
                </a:solidFill>
              </a:rPr>
              <a:t>How are you?</a:t>
            </a:r>
            <a:endParaRPr lang="zh-CN" altLang="en-US" sz="32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643306" y="5916059"/>
            <a:ext cx="12858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chemeClr val="accent1">
                    <a:lumMod val="75000"/>
                  </a:schemeClr>
                </a:solidFill>
              </a:rPr>
              <a:t>Hello!</a:t>
            </a:r>
            <a:endParaRPr lang="zh-CN" altLang="en-US" sz="32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214942" y="5916059"/>
            <a:ext cx="12858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chemeClr val="accent1">
                    <a:lumMod val="75000"/>
                  </a:schemeClr>
                </a:solidFill>
              </a:rPr>
              <a:t>Hi!</a:t>
            </a:r>
            <a:endParaRPr lang="zh-CN" altLang="en-US" sz="3200" b="1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050" name="Picture 2" descr="http://www.gdonlyedu.com/upload/allimg/130630/1-13063010045912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571612"/>
            <a:ext cx="2214554" cy="2214554"/>
          </a:xfrm>
          <a:prstGeom prst="rect">
            <a:avLst/>
          </a:prstGeom>
          <a:noFill/>
        </p:spPr>
      </p:pic>
      <p:pic>
        <p:nvPicPr>
          <p:cNvPr id="2052" name="Picture 4" descr="开心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71670" y="3214662"/>
            <a:ext cx="3643337" cy="3643338"/>
          </a:xfrm>
          <a:prstGeom prst="rect">
            <a:avLst/>
          </a:prstGeom>
          <a:noFill/>
        </p:spPr>
      </p:pic>
      <p:pic>
        <p:nvPicPr>
          <p:cNvPr id="2054" name="Picture 6" descr="http://pica.nipic.com/2008-07-14/200871482633594_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86380" y="500042"/>
            <a:ext cx="3213105" cy="2143116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2285984" y="1249434"/>
            <a:ext cx="290977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b="1" dirty="0" smtClean="0">
                <a:solidFill>
                  <a:schemeClr val="accent6">
                    <a:lumMod val="75000"/>
                  </a:schemeClr>
                </a:solidFill>
              </a:rPr>
              <a:t>pleased</a:t>
            </a:r>
            <a:endParaRPr lang="zh-CN" altLang="en-US" sz="66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000760" y="3286124"/>
            <a:ext cx="3583032" cy="21236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b="1" dirty="0" smtClean="0">
                <a:solidFill>
                  <a:schemeClr val="accent6">
                    <a:lumMod val="75000"/>
                  </a:schemeClr>
                </a:solidFill>
              </a:rPr>
              <a:t>高兴的，</a:t>
            </a:r>
            <a:endParaRPr lang="en-US" altLang="zh-CN" sz="6600" b="1" dirty="0" smtClean="0">
              <a:solidFill>
                <a:schemeClr val="accent6">
                  <a:lumMod val="75000"/>
                </a:schemeClr>
              </a:solidFill>
            </a:endParaRPr>
          </a:p>
          <a:p>
            <a:r>
              <a:rPr lang="zh-CN" altLang="en-US" sz="6600" b="1" dirty="0" smtClean="0">
                <a:solidFill>
                  <a:schemeClr val="accent6">
                    <a:lumMod val="75000"/>
                  </a:schemeClr>
                </a:solidFill>
              </a:rPr>
              <a:t>满足的</a:t>
            </a:r>
            <a:endParaRPr lang="zh-CN" altLang="en-US" sz="6600" b="1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altLang="zh-CN" b="1" dirty="0" smtClean="0">
                <a:solidFill>
                  <a:schemeClr val="accent5">
                    <a:lumMod val="75000"/>
                  </a:schemeClr>
                </a:solidFill>
                <a:latin typeface="Comic Sans MS" pitchFamily="66" charset="0"/>
              </a:rPr>
              <a:t>Watch and answer.</a:t>
            </a:r>
            <a:endParaRPr lang="zh-CN" altLang="en-US" b="1" dirty="0">
              <a:solidFill>
                <a:schemeClr val="accent5">
                  <a:lumMod val="75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3971939"/>
          </a:xfrm>
        </p:spPr>
        <p:txBody>
          <a:bodyPr>
            <a:normAutofit lnSpcReduction="10000"/>
          </a:bodyPr>
          <a:lstStyle/>
          <a:p>
            <a:r>
              <a:rPr lang="en-US" altLang="zh-CN" dirty="0" smtClean="0"/>
              <a:t>Where is </a:t>
            </a:r>
            <a:r>
              <a:rPr lang="en-US" altLang="zh-CN" dirty="0" err="1" smtClean="0"/>
              <a:t>Daming</a:t>
            </a:r>
            <a:r>
              <a:rPr lang="en-US" altLang="zh-CN" dirty="0" smtClean="0"/>
              <a:t> from?</a:t>
            </a:r>
          </a:p>
          <a:p>
            <a:r>
              <a:rPr lang="en-US" altLang="zh-CN" dirty="0" smtClean="0"/>
              <a:t>Who is </a:t>
            </a:r>
            <a:r>
              <a:rPr lang="en-US" altLang="zh-CN" dirty="0" err="1" smtClean="0"/>
              <a:t>Daming</a:t>
            </a:r>
            <a:r>
              <a:rPr lang="en-US" altLang="zh-CN" dirty="0" smtClean="0"/>
              <a:t> visiting?</a:t>
            </a:r>
          </a:p>
          <a:p>
            <a:r>
              <a:rPr lang="en-US" altLang="zh-CN" dirty="0" smtClean="0"/>
              <a:t>Where does Laura want a pen pal from?</a:t>
            </a:r>
          </a:p>
          <a:p>
            <a:pPr>
              <a:buNone/>
            </a:pPr>
            <a:endParaRPr lang="en-US" altLang="zh-CN" dirty="0" smtClean="0"/>
          </a:p>
          <a:p>
            <a:pPr>
              <a:buNone/>
            </a:pPr>
            <a:r>
              <a:rPr lang="en-US" altLang="zh-CN" dirty="0" smtClean="0"/>
              <a:t> </a:t>
            </a:r>
          </a:p>
          <a:p>
            <a:r>
              <a:rPr lang="en-US" altLang="zh-CN" dirty="0" smtClean="0"/>
              <a:t>Can </a:t>
            </a:r>
            <a:r>
              <a:rPr lang="en-US" altLang="zh-CN" dirty="0" err="1" smtClean="0"/>
              <a:t>Lingling</a:t>
            </a:r>
            <a:r>
              <a:rPr lang="en-US" altLang="zh-CN" dirty="0" smtClean="0"/>
              <a:t> speak English?</a:t>
            </a:r>
          </a:p>
          <a:p>
            <a:r>
              <a:rPr lang="en-US" altLang="zh-CN" dirty="0" smtClean="0"/>
              <a:t>Who will be Laura’s pen pal?</a:t>
            </a:r>
          </a:p>
          <a:p>
            <a:pPr>
              <a:buNone/>
            </a:pPr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5000628" y="1629779"/>
            <a:ext cx="350046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He’s  from China.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000628" y="2143116"/>
            <a:ext cx="40005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He is visiting Simon.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57224" y="3129977"/>
            <a:ext cx="50006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She wants a Chinese pen pal.    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57224" y="3643314"/>
            <a:ext cx="56436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She wants a pen pal from China</a:t>
            </a:r>
            <a:r>
              <a:rPr lang="en-US" altLang="zh-CN" dirty="0" smtClean="0"/>
              <a:t>.</a:t>
            </a:r>
            <a:endParaRPr lang="zh-CN" alt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5715008" y="4214818"/>
            <a:ext cx="24288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Yes, she can.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57224" y="5286388"/>
            <a:ext cx="16430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err="1" smtClean="0">
                <a:solidFill>
                  <a:srgbClr val="FF0000"/>
                </a:solidFill>
              </a:rPr>
              <a:t>Lingling</a:t>
            </a:r>
            <a:r>
              <a:rPr lang="en-US" altLang="zh-CN" sz="3200" dirty="0" smtClean="0">
                <a:solidFill>
                  <a:srgbClr val="FF0000"/>
                </a:solidFill>
              </a:rPr>
              <a:t>.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57224" y="5857892"/>
            <a:ext cx="52149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err="1" smtClean="0">
                <a:solidFill>
                  <a:srgbClr val="FF0000"/>
                </a:solidFill>
              </a:rPr>
              <a:t>Lingling</a:t>
            </a:r>
            <a:r>
              <a:rPr lang="en-US" altLang="zh-CN" sz="3200" dirty="0" smtClean="0">
                <a:solidFill>
                  <a:srgbClr val="FF0000"/>
                </a:solidFill>
              </a:rPr>
              <a:t> will be Laura’s pen pal.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0"/>
            <a:ext cx="8229600" cy="1143000"/>
          </a:xfrm>
        </p:spPr>
        <p:txBody>
          <a:bodyPr/>
          <a:lstStyle/>
          <a:p>
            <a:r>
              <a:rPr lang="en-US" altLang="zh-CN">
                <a:solidFill>
                  <a:srgbClr val="FF6600"/>
                </a:solidFill>
              </a:rPr>
              <a:t>True </a:t>
            </a:r>
            <a:r>
              <a:rPr lang="en-US" altLang="zh-CN"/>
              <a:t>               </a:t>
            </a:r>
            <a:r>
              <a:rPr lang="en-US" altLang="zh-CN">
                <a:solidFill>
                  <a:srgbClr val="0066CC"/>
                </a:solidFill>
              </a:rPr>
              <a:t>false</a:t>
            </a:r>
            <a:r>
              <a:rPr lang="en-US" altLang="zh-CN"/>
              <a:t>?</a:t>
            </a:r>
          </a:p>
        </p:txBody>
      </p:sp>
      <p:sp>
        <p:nvSpPr>
          <p:cNvPr id="10243" name="WordArt 3"/>
          <p:cNvSpPr>
            <a:spLocks noChangeArrowheads="1" noChangeShapeType="1"/>
          </p:cNvSpPr>
          <p:nvPr/>
        </p:nvSpPr>
        <p:spPr bwMode="auto">
          <a:xfrm rot="310263">
            <a:off x="3851275" y="260350"/>
            <a:ext cx="936625" cy="700088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9" lon="1080000" rev="0"/>
              </a:camera>
              <a:lightRig rig="legacyFlat1" dir="r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en-US" altLang="zh-CN" sz="360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089737" scaled="1"/>
                </a:gradFill>
                <a:latin typeface="宋体"/>
                <a:ea typeface="宋体"/>
              </a:rPr>
              <a:t>or</a:t>
            </a:r>
            <a:endParaRPr lang="zh-CN" altLang="en-US" sz="3600">
              <a:ln w="9525">
                <a:round/>
                <a:headEnd/>
                <a:tailEnd/>
              </a:ln>
              <a:gradFill rotWithShape="0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089737" scaled="1"/>
              </a:gradFill>
              <a:latin typeface="宋体"/>
              <a:ea typeface="宋体"/>
            </a:endParaRPr>
          </a:p>
        </p:txBody>
      </p:sp>
      <p:sp>
        <p:nvSpPr>
          <p:cNvPr id="10244" name="Rectangle 4"/>
          <p:cNvSpPr>
            <a:spLocks noChangeArrowheads="1"/>
          </p:cNvSpPr>
          <p:nvPr/>
        </p:nvSpPr>
        <p:spPr bwMode="auto">
          <a:xfrm>
            <a:off x="250825" y="1989138"/>
            <a:ext cx="7752572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4400" dirty="0"/>
              <a:t>2. Carol wants an English pen pal</a:t>
            </a:r>
            <a:r>
              <a:rPr lang="en-US" altLang="zh-CN" dirty="0"/>
              <a:t>.</a:t>
            </a:r>
          </a:p>
        </p:txBody>
      </p:sp>
      <p:sp>
        <p:nvSpPr>
          <p:cNvPr id="10245" name="Rectangle 5"/>
          <p:cNvSpPr>
            <a:spLocks noChangeArrowheads="1"/>
          </p:cNvSpPr>
          <p:nvPr/>
        </p:nvSpPr>
        <p:spPr bwMode="auto">
          <a:xfrm>
            <a:off x="179388" y="1052513"/>
            <a:ext cx="5667257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4400" dirty="0"/>
              <a:t>1.Carol is from America.</a:t>
            </a:r>
          </a:p>
        </p:txBody>
      </p:sp>
      <p:sp>
        <p:nvSpPr>
          <p:cNvPr id="10246" name="Rectangle 6"/>
          <p:cNvSpPr>
            <a:spLocks noChangeArrowheads="1"/>
          </p:cNvSpPr>
          <p:nvPr/>
        </p:nvSpPr>
        <p:spPr bwMode="auto">
          <a:xfrm>
            <a:off x="250825" y="4149725"/>
            <a:ext cx="665663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4400" dirty="0"/>
              <a:t>4.Brian comes from London.</a:t>
            </a:r>
          </a:p>
        </p:txBody>
      </p:sp>
      <p:sp>
        <p:nvSpPr>
          <p:cNvPr id="10247" name="Rectangle 7"/>
          <p:cNvSpPr>
            <a:spLocks noChangeArrowheads="1"/>
          </p:cNvSpPr>
          <p:nvPr/>
        </p:nvSpPr>
        <p:spPr bwMode="auto">
          <a:xfrm>
            <a:off x="250825" y="2997200"/>
            <a:ext cx="6880538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4400" dirty="0"/>
              <a:t>3.Lingling can’t speak English</a:t>
            </a:r>
            <a:r>
              <a:rPr lang="en-US" altLang="zh-CN" dirty="0"/>
              <a:t>.</a:t>
            </a:r>
          </a:p>
        </p:txBody>
      </p:sp>
      <p:sp>
        <p:nvSpPr>
          <p:cNvPr id="10248" name="Rectangle 8"/>
          <p:cNvSpPr>
            <a:spLocks noChangeArrowheads="1"/>
          </p:cNvSpPr>
          <p:nvPr/>
        </p:nvSpPr>
        <p:spPr bwMode="auto">
          <a:xfrm>
            <a:off x="468313" y="5373688"/>
            <a:ext cx="6274603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</a:pPr>
            <a:r>
              <a:rPr lang="en-US" altLang="zh-CN" sz="4400" dirty="0"/>
              <a:t>5.Brian can speak Chinese.</a:t>
            </a:r>
          </a:p>
        </p:txBody>
      </p:sp>
      <p:sp>
        <p:nvSpPr>
          <p:cNvPr id="10249" name="Rectangle 9"/>
          <p:cNvSpPr>
            <a:spLocks noChangeArrowheads="1"/>
          </p:cNvSpPr>
          <p:nvPr/>
        </p:nvSpPr>
        <p:spPr bwMode="auto">
          <a:xfrm>
            <a:off x="6659563" y="1020763"/>
            <a:ext cx="465192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4400" b="1" dirty="0">
                <a:solidFill>
                  <a:srgbClr val="FF6600"/>
                </a:solidFill>
              </a:rPr>
              <a:t>√</a:t>
            </a:r>
            <a:endParaRPr lang="zh-CN" altLang="en-US" sz="4400" b="1" dirty="0">
              <a:solidFill>
                <a:srgbClr val="FF6600"/>
              </a:solidFill>
            </a:endParaRPr>
          </a:p>
        </p:txBody>
      </p:sp>
      <p:sp>
        <p:nvSpPr>
          <p:cNvPr id="10250" name="Rectangle 10"/>
          <p:cNvSpPr>
            <a:spLocks noChangeArrowheads="1"/>
          </p:cNvSpPr>
          <p:nvPr/>
        </p:nvSpPr>
        <p:spPr bwMode="auto">
          <a:xfrm>
            <a:off x="8243888" y="4149725"/>
            <a:ext cx="465192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4400" b="1" dirty="0">
                <a:solidFill>
                  <a:srgbClr val="FF6600"/>
                </a:solidFill>
              </a:rPr>
              <a:t>√</a:t>
            </a:r>
            <a:endParaRPr lang="zh-CN" altLang="en-US" sz="4400" b="1" dirty="0">
              <a:solidFill>
                <a:srgbClr val="FF6600"/>
              </a:solidFill>
            </a:endParaRPr>
          </a:p>
        </p:txBody>
      </p:sp>
      <p:sp>
        <p:nvSpPr>
          <p:cNvPr id="10251" name="Rectangle 11"/>
          <p:cNvSpPr>
            <a:spLocks noChangeArrowheads="1"/>
          </p:cNvSpPr>
          <p:nvPr/>
        </p:nvSpPr>
        <p:spPr bwMode="auto">
          <a:xfrm>
            <a:off x="7956550" y="5516563"/>
            <a:ext cx="719138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4400" b="1" dirty="0">
                <a:solidFill>
                  <a:srgbClr val="0066CC"/>
                </a:solidFill>
              </a:rPr>
              <a:t>×</a:t>
            </a:r>
            <a:endParaRPr lang="zh-CN" altLang="en-US" sz="4400" b="1" dirty="0">
              <a:solidFill>
                <a:srgbClr val="0066CC"/>
              </a:solidFill>
            </a:endParaRPr>
          </a:p>
        </p:txBody>
      </p:sp>
      <p:sp>
        <p:nvSpPr>
          <p:cNvPr id="10252" name="Rectangle 12"/>
          <p:cNvSpPr>
            <a:spLocks noChangeArrowheads="1"/>
          </p:cNvSpPr>
          <p:nvPr/>
        </p:nvSpPr>
        <p:spPr bwMode="auto">
          <a:xfrm>
            <a:off x="8604250" y="2133600"/>
            <a:ext cx="465192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4400" b="1" dirty="0">
                <a:solidFill>
                  <a:srgbClr val="0066CC"/>
                </a:solidFill>
              </a:rPr>
              <a:t>×</a:t>
            </a:r>
            <a:endParaRPr lang="zh-CN" altLang="en-US" sz="4400" b="1" dirty="0">
              <a:solidFill>
                <a:srgbClr val="0066CC"/>
              </a:solidFill>
            </a:endParaRPr>
          </a:p>
        </p:txBody>
      </p:sp>
      <p:sp>
        <p:nvSpPr>
          <p:cNvPr id="10253" name="Rectangle 13"/>
          <p:cNvSpPr>
            <a:spLocks noChangeArrowheads="1"/>
          </p:cNvSpPr>
          <p:nvPr/>
        </p:nvSpPr>
        <p:spPr bwMode="auto">
          <a:xfrm>
            <a:off x="8243888" y="3141663"/>
            <a:ext cx="74295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4400" b="1" dirty="0">
                <a:solidFill>
                  <a:srgbClr val="0066CC"/>
                </a:solidFill>
              </a:rPr>
              <a:t>×</a:t>
            </a:r>
            <a:endParaRPr lang="zh-CN" altLang="en-US" sz="4400" b="1" dirty="0">
              <a:solidFill>
                <a:srgbClr val="0066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10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2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2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02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02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02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02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02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02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02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0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4" grpId="0" autoUpdateAnimBg="0"/>
      <p:bldP spid="10245" grpId="0" autoUpdateAnimBg="0"/>
      <p:bldP spid="10247" grpId="0" autoUpdateAnimBg="0"/>
      <p:bldP spid="10249" grpId="0" autoUpdateAnimBg="0"/>
      <p:bldP spid="10251" grpId="0" autoUpdateAnimBg="0"/>
      <p:bldP spid="10252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4782698_083645071260_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565400"/>
            <a:ext cx="2863850" cy="429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1" name="AutoShape 3"/>
          <p:cNvSpPr>
            <a:spLocks noChangeArrowheads="1"/>
          </p:cNvSpPr>
          <p:nvPr/>
        </p:nvSpPr>
        <p:spPr bwMode="auto">
          <a:xfrm>
            <a:off x="3132138" y="-168275"/>
            <a:ext cx="5256212" cy="3668713"/>
          </a:xfrm>
          <a:prstGeom prst="wedgeEllipseCallout">
            <a:avLst>
              <a:gd name="adj1" fmla="val -43750"/>
              <a:gd name="adj2" fmla="val 70000"/>
            </a:avLst>
          </a:prstGeom>
          <a:solidFill>
            <a:srgbClr val="99CC00">
              <a:alpha val="50000"/>
            </a:srgbClr>
          </a:solidFill>
          <a:ln w="12700">
            <a:solidFill>
              <a:srgbClr val="FFFF00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endParaRPr lang="zh-CN" altLang="en-US"/>
          </a:p>
        </p:txBody>
      </p:sp>
      <p:sp>
        <p:nvSpPr>
          <p:cNvPr id="12292" name="Text Box 4"/>
          <p:cNvSpPr txBox="1">
            <a:spLocks noChangeArrowheads="1"/>
          </p:cNvSpPr>
          <p:nvPr/>
        </p:nvSpPr>
        <p:spPr bwMode="auto">
          <a:xfrm>
            <a:off x="3492500" y="404813"/>
            <a:ext cx="4319588" cy="3078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/>
              <a:t>Hi, I am Lily. I'm from America. I can speak some Chinese, I like singing and dancing.I want a Chinese pan pal. Do you want to be my pen pal?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2"/>
          <p:cNvSpPr txBox="1">
            <a:spLocks noChangeArrowheads="1"/>
          </p:cNvSpPr>
          <p:nvPr/>
        </p:nvSpPr>
        <p:spPr bwMode="auto">
          <a:xfrm>
            <a:off x="468313" y="333375"/>
            <a:ext cx="7488237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dirty="0">
                <a:solidFill>
                  <a:srgbClr val="0066CC"/>
                </a:solidFill>
              </a:rPr>
              <a:t>Now, please write a short passage to ask for a pen pal.</a:t>
            </a:r>
          </a:p>
        </p:txBody>
      </p:sp>
      <p:sp>
        <p:nvSpPr>
          <p:cNvPr id="13315" name="Text Box 3"/>
          <p:cNvSpPr txBox="1">
            <a:spLocks noChangeArrowheads="1"/>
          </p:cNvSpPr>
          <p:nvPr/>
        </p:nvSpPr>
        <p:spPr bwMode="auto">
          <a:xfrm>
            <a:off x="828675" y="1628775"/>
            <a:ext cx="6499225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4400" dirty="0">
                <a:solidFill>
                  <a:srgbClr val="0066CC"/>
                </a:solidFill>
              </a:rPr>
              <a:t>Hi,I'm.../My name is...</a:t>
            </a:r>
          </a:p>
          <a:p>
            <a:r>
              <a:rPr lang="zh-CN" altLang="en-US" sz="4400" dirty="0">
                <a:solidFill>
                  <a:srgbClr val="0066CC"/>
                </a:solidFill>
              </a:rPr>
              <a:t>I'm from.../I come from...</a:t>
            </a:r>
          </a:p>
          <a:p>
            <a:r>
              <a:rPr lang="zh-CN" altLang="en-US" sz="4400" dirty="0">
                <a:solidFill>
                  <a:srgbClr val="0066CC"/>
                </a:solidFill>
              </a:rPr>
              <a:t>I can/can't...</a:t>
            </a:r>
          </a:p>
          <a:p>
            <a:r>
              <a:rPr lang="zh-CN" altLang="en-US" sz="4400" dirty="0">
                <a:solidFill>
                  <a:srgbClr val="0066CC"/>
                </a:solidFill>
              </a:rPr>
              <a:t>I like...</a:t>
            </a:r>
          </a:p>
          <a:p>
            <a:r>
              <a:rPr lang="zh-CN" altLang="en-US" sz="4400" dirty="0">
                <a:solidFill>
                  <a:srgbClr val="0066CC"/>
                </a:solidFill>
              </a:rPr>
              <a:t>I want...</a:t>
            </a:r>
          </a:p>
          <a:p>
            <a:r>
              <a:rPr lang="zh-CN" altLang="en-US" sz="4400" dirty="0">
                <a:solidFill>
                  <a:srgbClr val="0066CC"/>
                </a:solidFill>
              </a:rPr>
              <a:t>Do youwant...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ppt/theme/themeOverride2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47</TotalTime>
  <Words>350</Words>
  <PresentationFormat>全屏显示(4:3)</PresentationFormat>
  <Paragraphs>69</Paragraphs>
  <Slides>9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0" baseType="lpstr">
      <vt:lpstr>Office 主题</vt:lpstr>
      <vt:lpstr>Module5Unit1  Can I write to her?</vt:lpstr>
      <vt:lpstr>幻灯片 2</vt:lpstr>
      <vt:lpstr>What are they doing?</vt:lpstr>
      <vt:lpstr>They’re greeting!</vt:lpstr>
      <vt:lpstr>幻灯片 5</vt:lpstr>
      <vt:lpstr>Watch and answer.</vt:lpstr>
      <vt:lpstr>True                false?</vt:lpstr>
      <vt:lpstr>幻灯片 8</vt:lpstr>
      <vt:lpstr>幻灯片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Module5Unit1  Can I write to her?</dc:title>
  <cp:lastModifiedBy>微软用户</cp:lastModifiedBy>
  <cp:revision>7</cp:revision>
  <dcterms:modified xsi:type="dcterms:W3CDTF">2013-12-07T13:48:17Z</dcterms:modified>
</cp:coreProperties>
</file>