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9" r:id="rId4"/>
    <p:sldId id="258" r:id="rId5"/>
    <p:sldId id="260" r:id="rId6"/>
    <p:sldId id="272" r:id="rId7"/>
    <p:sldId id="274" r:id="rId8"/>
    <p:sldId id="262" r:id="rId9"/>
    <p:sldId id="261" r:id="rId10"/>
    <p:sldId id="270" r:id="rId11"/>
    <p:sldId id="275" r:id="rId12"/>
    <p:sldId id="269" r:id="rId13"/>
    <p:sldId id="263" r:id="rId14"/>
    <p:sldId id="267" r:id="rId15"/>
    <p:sldId id="276" r:id="rId16"/>
    <p:sldId id="273" r:id="rId17"/>
    <p:sldId id="266" r:id="rId18"/>
    <p:sldId id="27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3300"/>
    <a:srgbClr val="00CC00"/>
    <a:srgbClr val="FF6600"/>
    <a:srgbClr val="FF9900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3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10F2C-4641-476F-8062-C3419E7F2A78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0A69A-34F3-49E4-9F11-ECF115F158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36374-5930-4922-8975-6D1850AD4595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0E2B6-269A-47A3-9FF2-358DC4E517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4B41-B7F0-41E4-B59D-82C4932A43FA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BF5E8-4278-48FC-931F-8024A757A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97ADE-4270-4605-9A05-04A956515E8B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9DC5-AC17-4F6B-B73A-6334106ACE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1F11-D90A-4440-99FA-BF7A37ECE5B2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7CBD2-D516-477E-B5B0-07ADD96127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B21B6-07D0-4358-9669-76884BE55979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AD9B6-AD14-4D36-AFB1-5B76B5D18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2D57F-4A10-4F49-9DD7-18F46151DD1C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CAB27-A04F-4173-A4C1-78368D9219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82F38-9E7B-4230-8A8E-98ACBE495391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652AE-764A-471C-A11D-4FF095D29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06E67-6921-41C2-929B-9E6A7A1B9A24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B09DE-6003-48F9-BA0D-5336CBE29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98FE9-D892-42E7-85A4-EF21AAD870A1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86E5-28BE-40AD-B32F-83A813187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B8F58-175D-4939-B8FC-5F12F490836A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CA216-607E-40D4-ACC2-771457980A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B3E421-AF79-4F3B-8DB8-5134AC12FF80}" type="datetimeFigureOut">
              <a:rPr lang="zh-CN" altLang="en-US"/>
              <a:pPr>
                <a:defRPr/>
              </a:pPr>
              <a:t>2013-11-26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EAA852-6E37-4C6F-93B5-AF925E0FB2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file:///E:\book3\play.exe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E:\book3\play.ex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195513" y="1412875"/>
            <a:ext cx="7561262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CC00"/>
                </a:solidFill>
              </a:rPr>
              <a:t>     Muodule8 Unit2</a:t>
            </a:r>
          </a:p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CC00"/>
                </a:solidFill>
              </a:rPr>
              <a:t>Does he play the piano?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listen to mus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33375"/>
            <a:ext cx="4445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0" y="3933825"/>
            <a:ext cx="72390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6600"/>
                </a:solidFill>
                <a:latin typeface="Calibri" pitchFamily="34" charset="0"/>
              </a:rPr>
              <a:t>Does he </a:t>
            </a:r>
            <a:r>
              <a:rPr lang="en-US" altLang="zh-CN" sz="6000" b="1">
                <a:latin typeface="Calibri" pitchFamily="34" charset="0"/>
              </a:rPr>
              <a:t>listen to CDs</a:t>
            </a:r>
            <a:r>
              <a:rPr lang="en-US" altLang="zh-CN" sz="6000" b="1">
                <a:solidFill>
                  <a:srgbClr val="FF6600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0825" y="4868863"/>
            <a:ext cx="60071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Calibri" pitchFamily="34" charset="0"/>
              </a:rPr>
              <a:t>Yes , </a:t>
            </a:r>
            <a:r>
              <a:rPr lang="en-US" altLang="zh-CN" sz="6000" b="1">
                <a:solidFill>
                  <a:srgbClr val="FF6600"/>
                </a:solidFill>
                <a:latin typeface="Calibri" pitchFamily="34" charset="0"/>
              </a:rPr>
              <a:t>he does</a:t>
            </a:r>
            <a:r>
              <a:rPr lang="en-US" altLang="zh-CN" sz="5400">
                <a:latin typeface="Calibri" pitchFamily="34" charset="0"/>
              </a:rPr>
              <a:t>.</a:t>
            </a:r>
          </a:p>
        </p:txBody>
      </p:sp>
      <p:pic>
        <p:nvPicPr>
          <p:cNvPr id="14342" name="Picture 6" descr="happy fac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013325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看书的米老鼠.jpg"/>
          <p:cNvPicPr>
            <a:picLocks noChangeAspect="1"/>
          </p:cNvPicPr>
          <p:nvPr/>
        </p:nvPicPr>
        <p:blipFill>
          <a:blip r:embed="rId2"/>
          <a:srcRect r="668" b="3226"/>
          <a:stretch>
            <a:fillRect/>
          </a:stretch>
        </p:blipFill>
        <p:spPr bwMode="auto">
          <a:xfrm>
            <a:off x="539750" y="0"/>
            <a:ext cx="554513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4292600"/>
            <a:ext cx="79914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 she </a:t>
            </a:r>
            <a:r>
              <a:rPr lang="en-US" altLang="zh-CN" sz="6600" b="1">
                <a:solidFill>
                  <a:srgbClr val="FF66FF"/>
                </a:solidFill>
                <a:latin typeface="Calibri" pitchFamily="34" charset="0"/>
              </a:rPr>
              <a:t>listen</a:t>
            </a:r>
            <a:r>
              <a:rPr lang="en-US" altLang="zh-CN" sz="6600" b="1">
                <a:latin typeface="Calibri" pitchFamily="34" charset="0"/>
              </a:rPr>
              <a:t> to CDs?</a:t>
            </a:r>
          </a:p>
          <a:p>
            <a:r>
              <a:rPr lang="en-US" altLang="zh-CN" sz="6600" b="1">
                <a:latin typeface="Calibri" pitchFamily="34" charset="0"/>
              </a:rPr>
              <a:t>No ,she </a:t>
            </a:r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doesn’t</a:t>
            </a:r>
            <a:r>
              <a:rPr lang="en-US" altLang="zh-CN" sz="6600">
                <a:solidFill>
                  <a:srgbClr val="00B050"/>
                </a:solidFill>
                <a:latin typeface="Calibri" pitchFamily="34" charset="0"/>
              </a:rPr>
              <a:t>.</a:t>
            </a:r>
            <a:endParaRPr lang="zh-CN" altLang="en-US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5" name="图片 4" descr="221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5300663"/>
            <a:ext cx="1247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976851" y="188640"/>
            <a:ext cx="3167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lay the flut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412875"/>
            <a:ext cx="33401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132138" y="1052513"/>
            <a:ext cx="46799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Does he</a:t>
            </a:r>
            <a:r>
              <a:rPr lang="en-US" altLang="zh-CN" sz="6000" b="1">
                <a:latin typeface="Calibri" pitchFamily="34" charset="0"/>
              </a:rPr>
              <a:t> </a:t>
            </a:r>
            <a:r>
              <a:rPr lang="en-US" altLang="zh-CN" sz="6000">
                <a:latin typeface="Calibri" pitchFamily="34" charset="0"/>
              </a:rPr>
              <a:t>play the flute</a:t>
            </a:r>
            <a:r>
              <a:rPr lang="en-US" altLang="zh-CN" sz="6000">
                <a:solidFill>
                  <a:srgbClr val="FF0000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132138" y="3141663"/>
            <a:ext cx="425926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Yes, </a:t>
            </a:r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he does</a:t>
            </a:r>
            <a:r>
              <a:rPr lang="en-US" altLang="zh-CN" sz="6000" b="1">
                <a:solidFill>
                  <a:schemeClr val="tx2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10246" name="Picture 6" descr="happy fac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263683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436096" y="332656"/>
            <a:ext cx="338437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102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play the dru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33375"/>
            <a:ext cx="3132137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4076700"/>
            <a:ext cx="92884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 he play the football?</a:t>
            </a:r>
          </a:p>
          <a:p>
            <a:r>
              <a:rPr lang="en-US" altLang="zh-CN" sz="6600" b="1">
                <a:latin typeface="Calibri" pitchFamily="34" charset="0"/>
              </a:rPr>
              <a:t>No  ,he </a:t>
            </a:r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doesn’t</a:t>
            </a:r>
            <a:r>
              <a:rPr lang="en-US" altLang="zh-CN" sz="6600" b="1">
                <a:latin typeface="Calibri" pitchFamily="34" charset="0"/>
              </a:rPr>
              <a:t>.</a:t>
            </a:r>
            <a:endParaRPr lang="zh-CN" altLang="en-US" sz="6600" b="1">
              <a:latin typeface="Calibri" pitchFamily="34" charset="0"/>
            </a:endParaRPr>
          </a:p>
        </p:txBody>
      </p:sp>
      <p:pic>
        <p:nvPicPr>
          <p:cNvPr id="5" name="图片 4" descr="221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5300663"/>
            <a:ext cx="12493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976851" y="0"/>
            <a:ext cx="3167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play the dru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0"/>
            <a:ext cx="3132138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4149725"/>
            <a:ext cx="9001125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990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 he play the drums?</a:t>
            </a:r>
          </a:p>
          <a:p>
            <a:r>
              <a:rPr lang="en-US" altLang="zh-CN" sz="6600" b="1">
                <a:latin typeface="Calibri" pitchFamily="34" charset="0"/>
              </a:rPr>
              <a:t>Yes ,he </a:t>
            </a:r>
            <a:r>
              <a:rPr lang="en-US" altLang="zh-CN" sz="6600" b="1">
                <a:solidFill>
                  <a:srgbClr val="FF990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.</a:t>
            </a:r>
            <a:endParaRPr lang="zh-CN" altLang="en-US" sz="6600" b="1">
              <a:latin typeface="Calibri" pitchFamily="34" charset="0"/>
            </a:endParaRPr>
          </a:p>
        </p:txBody>
      </p:sp>
      <p:pic>
        <p:nvPicPr>
          <p:cNvPr id="4" name="图片 3" descr="d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5157788"/>
            <a:ext cx="14620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976851" y="0"/>
            <a:ext cx="3167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49275"/>
            <a:ext cx="2152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549275"/>
            <a:ext cx="194468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0" y="549275"/>
            <a:ext cx="33337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113" y="4076700"/>
            <a:ext cx="28575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95288" y="2852738"/>
            <a:ext cx="2160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omic Sans MS" pitchFamily="66" charset="0"/>
              </a:rPr>
              <a:t>flute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635375" y="2852738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omic Sans MS" pitchFamily="66" charset="0"/>
              </a:rPr>
              <a:t>piano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6948488" y="2852738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omic Sans MS" pitchFamily="66" charset="0"/>
              </a:rPr>
              <a:t>drum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6084888" y="5876925"/>
            <a:ext cx="2087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omic Sans MS" pitchFamily="66" charset="0"/>
              </a:rPr>
              <a:t>CD</a:t>
            </a:r>
            <a:r>
              <a:rPr lang="en-US" altLang="zh-CN" sz="2400" b="1">
                <a:solidFill>
                  <a:srgbClr val="FF3300"/>
                </a:solidFill>
                <a:latin typeface="Comic Sans MS" pitchFamily="66" charset="0"/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6600" i="1" smtClean="0">
                <a:latin typeface="Comic Sans MS" pitchFamily="66" charset="0"/>
              </a:rPr>
              <a:t>words</a:t>
            </a:r>
          </a:p>
        </p:txBody>
      </p:sp>
      <p:sp>
        <p:nvSpPr>
          <p:cNvPr id="30725" name="Rectangle 5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00CC00"/>
                </a:solidFill>
                <a:latin typeface="Comic Sans MS" pitchFamily="66" charset="0"/>
              </a:rPr>
              <a:t>read</a:t>
            </a:r>
          </a:p>
          <a:p>
            <a:pPr eaLnBrk="1" hangingPunct="1"/>
            <a:r>
              <a:rPr lang="en-US" altLang="zh-CN" sz="4000" smtClean="0">
                <a:solidFill>
                  <a:srgbClr val="00CC00"/>
                </a:solidFill>
                <a:latin typeface="Comic Sans MS" pitchFamily="66" charset="0"/>
              </a:rPr>
              <a:t>piano</a:t>
            </a:r>
          </a:p>
          <a:p>
            <a:pPr eaLnBrk="1" hangingPunct="1"/>
            <a:r>
              <a:rPr lang="en-US" altLang="zh-CN" sz="4000" smtClean="0">
                <a:solidFill>
                  <a:srgbClr val="00CC00"/>
                </a:solidFill>
                <a:latin typeface="Comic Sans MS" pitchFamily="66" charset="0"/>
              </a:rPr>
              <a:t>listen</a:t>
            </a:r>
          </a:p>
          <a:p>
            <a:pPr eaLnBrk="1" hangingPunct="1"/>
            <a:r>
              <a:rPr lang="en-US" altLang="zh-CN" sz="4000" smtClean="0">
                <a:solidFill>
                  <a:srgbClr val="00CC00"/>
                </a:solidFill>
                <a:latin typeface="Comic Sans MS" pitchFamily="66" charset="0"/>
              </a:rPr>
              <a:t>music</a:t>
            </a:r>
          </a:p>
          <a:p>
            <a:pPr eaLnBrk="1" hangingPunct="1"/>
            <a:r>
              <a:rPr lang="en-US" altLang="zh-CN" sz="4000" smtClean="0">
                <a:latin typeface="Comic Sans MS" pitchFamily="66" charset="0"/>
              </a:rPr>
              <a:t>CD</a:t>
            </a:r>
          </a:p>
          <a:p>
            <a:pPr eaLnBrk="1" hangingPunct="1"/>
            <a:r>
              <a:rPr lang="en-US" altLang="zh-CN" sz="4000" smtClean="0">
                <a:latin typeface="Comic Sans MS" pitchFamily="66" charset="0"/>
              </a:rPr>
              <a:t>drum</a:t>
            </a:r>
          </a:p>
          <a:p>
            <a:pPr eaLnBrk="1" hangingPunct="1"/>
            <a:r>
              <a:rPr lang="en-US" altLang="zh-CN" sz="4000" smtClean="0">
                <a:latin typeface="Comic Sans MS" pitchFamily="66" charset="0"/>
              </a:rPr>
              <a:t>flute</a:t>
            </a:r>
          </a:p>
          <a:p>
            <a:pPr eaLnBrk="1" hangingPunct="1"/>
            <a:endParaRPr lang="en-US" altLang="zh-CN" sz="4000" smtClean="0">
              <a:latin typeface="Comic Sans MS" pitchFamily="66" charset="0"/>
            </a:endParaRPr>
          </a:p>
        </p:txBody>
      </p:sp>
      <p:sp>
        <p:nvSpPr>
          <p:cNvPr id="30726" name="Rectangle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3300"/>
                </a:solidFill>
              </a:rPr>
              <a:t>阅读</a:t>
            </a:r>
          </a:p>
          <a:p>
            <a:pPr eaLnBrk="1" hangingPunct="1"/>
            <a:r>
              <a:rPr lang="zh-CN" altLang="en-US" sz="4000" b="1" smtClean="0">
                <a:solidFill>
                  <a:srgbClr val="FF3300"/>
                </a:solidFill>
              </a:rPr>
              <a:t>钢琴</a:t>
            </a:r>
          </a:p>
          <a:p>
            <a:pPr eaLnBrk="1" hangingPunct="1"/>
            <a:r>
              <a:rPr lang="zh-CN" altLang="en-US" sz="4000" b="1" smtClean="0">
                <a:solidFill>
                  <a:srgbClr val="FF3300"/>
                </a:solidFill>
              </a:rPr>
              <a:t>听</a:t>
            </a:r>
          </a:p>
          <a:p>
            <a:pPr eaLnBrk="1" hangingPunct="1"/>
            <a:r>
              <a:rPr lang="zh-CN" altLang="en-US" sz="4000" b="1" smtClean="0">
                <a:solidFill>
                  <a:srgbClr val="FF3300"/>
                </a:solidFill>
              </a:rPr>
              <a:t>音乐</a:t>
            </a:r>
          </a:p>
          <a:p>
            <a:pPr eaLnBrk="1" hangingPunct="1"/>
            <a:r>
              <a:rPr lang="zh-CN" altLang="en-US" sz="4000" b="1" smtClean="0"/>
              <a:t>激光唱片</a:t>
            </a:r>
          </a:p>
          <a:p>
            <a:pPr eaLnBrk="1" hangingPunct="1"/>
            <a:r>
              <a:rPr lang="zh-CN" altLang="en-US" sz="4000" b="1" smtClean="0"/>
              <a:t>鼓</a:t>
            </a:r>
          </a:p>
          <a:p>
            <a:pPr eaLnBrk="1" hangingPunct="1"/>
            <a:r>
              <a:rPr lang="zh-CN" altLang="en-US" sz="4000" b="1" smtClean="0"/>
              <a:t>长笛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764704"/>
            <a:ext cx="468052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</a:rPr>
              <a:t>Homework</a:t>
            </a:r>
            <a:r>
              <a:rPr lang="en-US" altLang="zh-CN" dirty="0">
                <a:latin typeface="+mn-lt"/>
                <a:ea typeface="+mn-ea"/>
              </a:rPr>
              <a:t> 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2420888"/>
            <a:ext cx="56886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  <a:ea typeface="+mn-ea"/>
              </a:rPr>
              <a:t>Read the text three times after the class.</a:t>
            </a:r>
            <a:endParaRPr lang="zh-CN" altLang="en-US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angfang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t="1724" r="594"/>
          <a:stretch>
            <a:fillRect/>
          </a:stretch>
        </p:blipFill>
        <p:spPr bwMode="auto">
          <a:xfrm>
            <a:off x="0" y="981075"/>
            <a:ext cx="7812088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0"/>
            <a:ext cx="23034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C000"/>
                </a:solidFill>
                <a:latin typeface="Calibri" pitchFamily="34" charset="0"/>
              </a:rPr>
              <a:t>Amy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55875" y="0"/>
            <a:ext cx="2952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Fang fang </a:t>
            </a:r>
            <a:endParaRPr lang="zh-CN" altLang="en-US" sz="5400" b="1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525" y="0"/>
            <a:ext cx="31321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Ling </a:t>
            </a:r>
            <a:r>
              <a:rPr lang="en-US" altLang="zh-CN" sz="6600" b="1" dirty="0" err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ling</a:t>
            </a:r>
            <a:r>
              <a:rPr lang="en-US" altLang="zh-CN" sz="66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66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rgbClr val="FF5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Let's chant </a:t>
            </a:r>
            <a:r>
              <a:rPr lang="zh-CN" altLang="en-US" sz="6600" b="1" dirty="0" smtClean="0">
                <a:solidFill>
                  <a:srgbClr val="FF5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hlinkClick r:id="rId3" action="ppaction://hlinkfile"/>
              </a:rPr>
              <a:t>!</a:t>
            </a:r>
            <a:endParaRPr lang="zh-CN" altLang="en-US" sz="6600" b="1" dirty="0" smtClean="0">
              <a:solidFill>
                <a:srgbClr val="FF505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7993063" cy="6553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4400" b="1" smtClean="0">
                <a:solidFill>
                  <a:srgbClr val="FF00FF"/>
                </a:solidFill>
              </a:rPr>
              <a:t>Goes </a:t>
            </a:r>
            <a:r>
              <a:rPr lang="en-US" altLang="zh-CN" sz="4400" b="1" smtClean="0"/>
              <a:t>swimming , </a:t>
            </a:r>
            <a:r>
              <a:rPr lang="en-US" altLang="zh-CN" sz="4400" b="1" smtClean="0">
                <a:solidFill>
                  <a:srgbClr val="FF00FF"/>
                </a:solidFill>
              </a:rPr>
              <a:t>goes</a:t>
            </a:r>
            <a:r>
              <a:rPr lang="en-US" altLang="zh-CN" sz="4400" b="1" smtClean="0">
                <a:solidFill>
                  <a:srgbClr val="333399"/>
                </a:solidFill>
              </a:rPr>
              <a:t> </a:t>
            </a:r>
            <a:r>
              <a:rPr lang="en-US" altLang="zh-CN" sz="4400" b="1" smtClean="0"/>
              <a:t>swimming , </a:t>
            </a:r>
            <a:r>
              <a:rPr lang="en-US" altLang="zh-CN" sz="4400" b="1" smtClean="0">
                <a:solidFill>
                  <a:srgbClr val="333399"/>
                </a:solidFill>
              </a:rPr>
              <a:t>he </a:t>
            </a:r>
            <a:r>
              <a:rPr lang="en-US" altLang="zh-CN" sz="4400" b="1" smtClean="0">
                <a:solidFill>
                  <a:srgbClr val="FF00FF"/>
                </a:solidFill>
              </a:rPr>
              <a:t>goes</a:t>
            </a:r>
            <a:r>
              <a:rPr lang="en-US" altLang="zh-CN" sz="4400" b="1" smtClean="0">
                <a:solidFill>
                  <a:srgbClr val="333399"/>
                </a:solidFill>
              </a:rPr>
              <a:t> </a:t>
            </a:r>
            <a:r>
              <a:rPr lang="en-US" altLang="zh-CN" sz="4400" b="1" smtClean="0"/>
              <a:t>swimming.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4400" b="1" smtClean="0">
                <a:solidFill>
                  <a:srgbClr val="FF00FF"/>
                </a:solidFill>
              </a:rPr>
              <a:t>Watches</a:t>
            </a:r>
            <a:r>
              <a:rPr lang="en-US" altLang="zh-CN" sz="4400" b="1" smtClean="0"/>
              <a:t> TV , </a:t>
            </a:r>
            <a:r>
              <a:rPr lang="en-US" altLang="zh-CN" sz="4400" b="1" smtClean="0">
                <a:solidFill>
                  <a:srgbClr val="FF00FF"/>
                </a:solidFill>
              </a:rPr>
              <a:t>watches</a:t>
            </a:r>
            <a:r>
              <a:rPr lang="en-US" altLang="zh-CN" sz="4400" b="1" smtClean="0"/>
              <a:t>  TV ,he </a:t>
            </a:r>
            <a:r>
              <a:rPr lang="en-US" altLang="zh-CN" sz="4400" b="1" smtClean="0">
                <a:solidFill>
                  <a:srgbClr val="FF00FF"/>
                </a:solidFill>
              </a:rPr>
              <a:t>watches</a:t>
            </a:r>
            <a:r>
              <a:rPr lang="en-US" altLang="zh-CN" sz="4400" b="1" smtClean="0"/>
              <a:t> TV.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4400" b="1" smtClean="0">
                <a:solidFill>
                  <a:srgbClr val="FF00FF"/>
                </a:solidFill>
              </a:rPr>
              <a:t>Reads</a:t>
            </a:r>
            <a:r>
              <a:rPr lang="en-US" altLang="zh-CN" sz="4400" b="1" smtClean="0"/>
              <a:t> books , </a:t>
            </a:r>
            <a:r>
              <a:rPr lang="en-US" altLang="zh-CN" sz="4400" b="1" smtClean="0">
                <a:solidFill>
                  <a:srgbClr val="FF00FF"/>
                </a:solidFill>
              </a:rPr>
              <a:t>reads</a:t>
            </a:r>
            <a:r>
              <a:rPr lang="en-US" altLang="zh-CN" sz="4400" b="1" smtClean="0"/>
              <a:t> books , </a:t>
            </a:r>
            <a:r>
              <a:rPr lang="en-US" altLang="zh-CN" sz="4400" b="1" smtClean="0">
                <a:solidFill>
                  <a:srgbClr val="333399"/>
                </a:solidFill>
              </a:rPr>
              <a:t>he</a:t>
            </a:r>
            <a:r>
              <a:rPr lang="en-US" altLang="zh-CN" sz="4400" b="1" smtClean="0"/>
              <a:t> </a:t>
            </a:r>
            <a:r>
              <a:rPr lang="en-US" altLang="zh-CN" sz="4400" b="1" smtClean="0">
                <a:solidFill>
                  <a:srgbClr val="FF00FF"/>
                </a:solidFill>
              </a:rPr>
              <a:t>reads</a:t>
            </a:r>
            <a:r>
              <a:rPr lang="en-US" altLang="zh-CN" sz="4400" b="1" smtClean="0"/>
              <a:t> books.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4400" b="1" smtClean="0">
                <a:solidFill>
                  <a:srgbClr val="FF00FF"/>
                </a:solidFill>
              </a:rPr>
              <a:t>Plays</a:t>
            </a:r>
            <a:r>
              <a:rPr lang="en-US" altLang="zh-CN" sz="4400" b="1" smtClean="0"/>
              <a:t> football ,</a:t>
            </a:r>
            <a:r>
              <a:rPr lang="en-US" altLang="zh-CN" sz="4400" b="1" smtClean="0">
                <a:solidFill>
                  <a:srgbClr val="FF00FF"/>
                </a:solidFill>
              </a:rPr>
              <a:t>plays</a:t>
            </a:r>
            <a:r>
              <a:rPr lang="en-US" altLang="zh-CN" sz="4400" b="1" smtClean="0"/>
              <a:t> football ,</a:t>
            </a:r>
            <a:r>
              <a:rPr lang="en-US" altLang="zh-CN" sz="4400" b="1" smtClean="0">
                <a:solidFill>
                  <a:srgbClr val="333399"/>
                </a:solidFill>
              </a:rPr>
              <a:t>he </a:t>
            </a:r>
            <a:r>
              <a:rPr lang="en-US" altLang="zh-CN" sz="4400" b="1" smtClean="0"/>
              <a:t> </a:t>
            </a:r>
            <a:r>
              <a:rPr lang="en-US" altLang="zh-CN" sz="4400" b="1" smtClean="0">
                <a:solidFill>
                  <a:srgbClr val="FF00FF"/>
                </a:solidFill>
              </a:rPr>
              <a:t>plays</a:t>
            </a:r>
            <a:r>
              <a:rPr lang="en-US" altLang="zh-CN" sz="4400" b="1" smtClean="0">
                <a:solidFill>
                  <a:srgbClr val="FF5050"/>
                </a:solidFill>
              </a:rPr>
              <a:t> </a:t>
            </a:r>
            <a:r>
              <a:rPr lang="en-US" altLang="zh-CN" sz="4400" b="1" smtClean="0"/>
              <a:t>football.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844824"/>
            <a:ext cx="5017399" cy="186204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+mn-lt"/>
                <a:ea typeface="+mn-ea"/>
              </a:rPr>
              <a:t>practise</a:t>
            </a:r>
            <a:endParaRPr lang="zh-CN" altLang="en-US" sz="11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3_1270554460fXAX_eps_thumb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6551613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4508500"/>
            <a:ext cx="78486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C0000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solidFill>
                  <a:srgbClr val="FF66FF"/>
                </a:solidFill>
                <a:latin typeface="Calibri" pitchFamily="34" charset="0"/>
              </a:rPr>
              <a:t> she read books?</a:t>
            </a:r>
          </a:p>
          <a:p>
            <a:r>
              <a:rPr lang="en-US" altLang="zh-CN" sz="6600" b="1">
                <a:solidFill>
                  <a:srgbClr val="FF66FF"/>
                </a:solidFill>
                <a:latin typeface="Calibri" pitchFamily="34" charset="0"/>
              </a:rPr>
              <a:t>Yes ,she </a:t>
            </a:r>
            <a:r>
              <a:rPr lang="en-US" altLang="zh-CN" sz="6600" b="1">
                <a:solidFill>
                  <a:srgbClr val="C0000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solidFill>
                  <a:srgbClr val="FF66FF"/>
                </a:solidFill>
                <a:latin typeface="Calibri" pitchFamily="34" charset="0"/>
              </a:rPr>
              <a:t>.</a:t>
            </a:r>
            <a:endParaRPr lang="zh-CN" altLang="en-US" sz="6600" b="1">
              <a:solidFill>
                <a:srgbClr val="FF66FF"/>
              </a:solidFill>
              <a:latin typeface="Calibri" pitchFamily="34" charset="0"/>
            </a:endParaRPr>
          </a:p>
        </p:txBody>
      </p:sp>
      <p:pic>
        <p:nvPicPr>
          <p:cNvPr id="6" name="图片 5" descr="d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5395913"/>
            <a:ext cx="1462088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580112" y="0"/>
            <a:ext cx="374441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9688be301cd705d2cf534f4"/>
          <p:cNvPicPr>
            <a:picLocks noChangeAspect="1" noChangeArrowheads="1"/>
          </p:cNvPicPr>
          <p:nvPr/>
        </p:nvPicPr>
        <p:blipFill>
          <a:blip r:embed="rId2"/>
          <a:srcRect l="7570" t="2110" b="9325"/>
          <a:stretch>
            <a:fillRect/>
          </a:stretch>
        </p:blipFill>
        <p:spPr bwMode="auto">
          <a:xfrm>
            <a:off x="1116013" y="0"/>
            <a:ext cx="511175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288" y="4581525"/>
            <a:ext cx="8497887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376092"/>
                </a:solidFill>
                <a:latin typeface="Calibri" pitchFamily="34" charset="0"/>
              </a:rPr>
              <a:t>Does</a:t>
            </a:r>
            <a:r>
              <a:rPr lang="en-US" altLang="zh-CN" sz="6000" b="1">
                <a:latin typeface="Calibri" pitchFamily="34" charset="0"/>
              </a:rPr>
              <a:t> he play football?</a:t>
            </a:r>
          </a:p>
          <a:p>
            <a:r>
              <a:rPr lang="en-US" altLang="zh-CN" sz="6000" b="1">
                <a:latin typeface="Calibri" pitchFamily="34" charset="0"/>
              </a:rPr>
              <a:t>Yes ,he </a:t>
            </a:r>
            <a:r>
              <a:rPr lang="en-US" altLang="zh-CN" sz="6000" b="1">
                <a:solidFill>
                  <a:srgbClr val="376092"/>
                </a:solidFill>
                <a:latin typeface="Calibri" pitchFamily="34" charset="0"/>
              </a:rPr>
              <a:t>does</a:t>
            </a:r>
            <a:r>
              <a:rPr lang="en-US" altLang="zh-CN" sz="6000" b="1">
                <a:latin typeface="Calibri" pitchFamily="34" charset="0"/>
              </a:rPr>
              <a:t>.</a:t>
            </a:r>
            <a:endParaRPr lang="zh-CN" altLang="en-US" sz="6000" b="1">
              <a:latin typeface="Calibri" pitchFamily="34" charset="0"/>
            </a:endParaRPr>
          </a:p>
        </p:txBody>
      </p:sp>
      <p:pic>
        <p:nvPicPr>
          <p:cNvPr id="6" name="图片 5" descr="d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5395913"/>
            <a:ext cx="14620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975648" y="0"/>
            <a:ext cx="316835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6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84888" cy="3789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50825" y="4149725"/>
            <a:ext cx="72739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CC00"/>
                </a:solidFill>
              </a:rPr>
              <a:t>Does</a:t>
            </a:r>
            <a:r>
              <a:rPr lang="en-US" altLang="zh-CN" sz="3600" b="1"/>
              <a:t> she play the </a:t>
            </a:r>
            <a:r>
              <a:rPr lang="en-US" altLang="zh-CN" sz="3600" b="1">
                <a:solidFill>
                  <a:srgbClr val="FF9900"/>
                </a:solidFill>
              </a:rPr>
              <a:t>piano</a:t>
            </a:r>
            <a:r>
              <a:rPr lang="en-US" altLang="zh-CN" sz="3600" b="1"/>
              <a:t>?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Yes, she </a:t>
            </a:r>
            <a:r>
              <a:rPr lang="en-US" altLang="zh-CN" sz="3600" b="1">
                <a:solidFill>
                  <a:srgbClr val="00CC00"/>
                </a:solidFill>
              </a:rPr>
              <a:t>does</a:t>
            </a:r>
            <a:r>
              <a:rPr lang="en-US" altLang="zh-CN" sz="3600" b="1"/>
              <a:t>.</a:t>
            </a:r>
          </a:p>
        </p:txBody>
      </p:sp>
      <p:pic>
        <p:nvPicPr>
          <p:cNvPr id="6" name="图片 5" descr="de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4868863"/>
            <a:ext cx="14620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3236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0" y="4149725"/>
            <a:ext cx="88201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00CC00"/>
                </a:solidFill>
              </a:rPr>
              <a:t>Does </a:t>
            </a:r>
            <a:r>
              <a:rPr lang="en-US" altLang="zh-CN" sz="6000"/>
              <a:t>she listen to </a:t>
            </a:r>
            <a:r>
              <a:rPr lang="en-US" altLang="zh-CN" sz="6000">
                <a:solidFill>
                  <a:srgbClr val="FF3300"/>
                </a:solidFill>
              </a:rPr>
              <a:t>music</a:t>
            </a:r>
            <a:r>
              <a:rPr lang="en-US" altLang="zh-CN" sz="6000"/>
              <a:t>?</a:t>
            </a:r>
          </a:p>
          <a:p>
            <a:pPr>
              <a:spcBef>
                <a:spcPct val="50000"/>
              </a:spcBef>
            </a:pPr>
            <a:r>
              <a:rPr lang="en-US" altLang="zh-CN" sz="6000"/>
              <a:t>Yes, she </a:t>
            </a:r>
            <a:r>
              <a:rPr lang="en-US" altLang="zh-CN" sz="6000">
                <a:solidFill>
                  <a:srgbClr val="00CC00"/>
                </a:solidFill>
              </a:rPr>
              <a:t>does</a:t>
            </a:r>
            <a:r>
              <a:rPr lang="en-US" altLang="zh-CN" sz="6000"/>
              <a:t>.</a:t>
            </a:r>
          </a:p>
        </p:txBody>
      </p:sp>
      <p:pic>
        <p:nvPicPr>
          <p:cNvPr id="6" name="图片 5" descr="de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5394325"/>
            <a:ext cx="14636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5435600" y="404813"/>
            <a:ext cx="3529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>
                <a:solidFill>
                  <a:srgbClr val="00CCFF"/>
                </a:solidFill>
                <a:latin typeface="Consolas" pitchFamily="49" charset="0"/>
              </a:rPr>
              <a:t>At the weekend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 descr="2394436_143034039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08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87900" y="1528763"/>
            <a:ext cx="4608513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 he play the flute?</a:t>
            </a:r>
          </a:p>
          <a:p>
            <a:r>
              <a:rPr lang="en-US" altLang="zh-CN" sz="6600" b="1">
                <a:latin typeface="Calibri" pitchFamily="34" charset="0"/>
              </a:rPr>
              <a:t>No ,he </a:t>
            </a:r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doesn’t</a:t>
            </a:r>
            <a:r>
              <a:rPr lang="en-US" altLang="zh-CN" sz="6600" b="1">
                <a:latin typeface="Calibri" pitchFamily="34" charset="0"/>
              </a:rPr>
              <a:t>.</a:t>
            </a:r>
            <a:endParaRPr lang="zh-CN" altLang="en-US" sz="6600" b="1">
              <a:latin typeface="Calibri" pitchFamily="34" charset="0"/>
            </a:endParaRPr>
          </a:p>
        </p:txBody>
      </p:sp>
      <p:pic>
        <p:nvPicPr>
          <p:cNvPr id="5" name="图片 4" descr="221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5373688"/>
            <a:ext cx="1247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303927" y="0"/>
            <a:ext cx="2840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2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1286910923_57783I.jpg"/>
          <p:cNvPicPr>
            <a:picLocks noChangeAspect="1"/>
          </p:cNvPicPr>
          <p:nvPr/>
        </p:nvPicPr>
        <p:blipFill>
          <a:blip r:embed="rId2"/>
          <a:srcRect b="9233"/>
          <a:stretch>
            <a:fillRect/>
          </a:stretch>
        </p:blipFill>
        <p:spPr bwMode="auto">
          <a:xfrm>
            <a:off x="0" y="0"/>
            <a:ext cx="428466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1268413"/>
            <a:ext cx="40322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 he</a:t>
            </a:r>
          </a:p>
          <a:p>
            <a:r>
              <a:rPr lang="en-US" altLang="zh-CN" sz="6600" b="1">
                <a:latin typeface="Calibri" pitchFamily="34" charset="0"/>
              </a:rPr>
              <a:t>watch TV?</a:t>
            </a:r>
          </a:p>
          <a:p>
            <a:r>
              <a:rPr lang="en-US" altLang="zh-CN" sz="6600" b="1">
                <a:latin typeface="Calibri" pitchFamily="34" charset="0"/>
              </a:rPr>
              <a:t>Yes ,he </a:t>
            </a:r>
            <a:r>
              <a:rPr lang="en-US" altLang="zh-CN" sz="6600" b="1">
                <a:solidFill>
                  <a:srgbClr val="00B050"/>
                </a:solidFill>
                <a:latin typeface="Calibri" pitchFamily="34" charset="0"/>
              </a:rPr>
              <a:t>does</a:t>
            </a:r>
            <a:r>
              <a:rPr lang="en-US" altLang="zh-CN" sz="6600" b="1">
                <a:latin typeface="Calibri" pitchFamily="34" charset="0"/>
              </a:rPr>
              <a:t>.</a:t>
            </a:r>
            <a:endParaRPr lang="zh-CN" altLang="en-US" sz="6600" b="1">
              <a:latin typeface="Calibri" pitchFamily="34" charset="0"/>
            </a:endParaRPr>
          </a:p>
        </p:txBody>
      </p:sp>
      <p:pic>
        <p:nvPicPr>
          <p:cNvPr id="6" name="图片 5" descr="d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4292600"/>
            <a:ext cx="14636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303927" y="0"/>
            <a:ext cx="2840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ea typeface="+mn-ea"/>
              </a:rPr>
              <a:t>At the weekend</a:t>
            </a:r>
            <a:endParaRPr lang="zh-CN" altLang="en-US" sz="32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154</Words>
  <Application>Microsoft Office PowerPoint</Application>
  <PresentationFormat>全屏显示(4:3)</PresentationFormat>
  <Paragraphs>52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Arial</vt:lpstr>
      <vt:lpstr>宋体</vt:lpstr>
      <vt:lpstr>Calibri</vt:lpstr>
      <vt:lpstr>Consolas</vt:lpstr>
      <vt:lpstr>Comic Sans MS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words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china</cp:lastModifiedBy>
  <cp:revision>27</cp:revision>
  <dcterms:modified xsi:type="dcterms:W3CDTF">2013-11-26T07:43:27Z</dcterms:modified>
</cp:coreProperties>
</file>