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  <p:sldId id="264" r:id="rId7"/>
    <p:sldId id="263" r:id="rId8"/>
    <p:sldId id="258" r:id="rId9"/>
    <p:sldId id="261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0EB2"/>
    <a:srgbClr val="802306"/>
    <a:srgbClr val="3E8240"/>
    <a:srgbClr val="480000"/>
    <a:srgbClr val="D60093"/>
    <a:srgbClr val="764714"/>
    <a:srgbClr val="A4631C"/>
    <a:srgbClr val="0AB6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8F820-A668-40F5-96F6-88335A847C55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8409E-2D9C-4451-98EF-4377883415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3C4FD-91E0-4C29-BFA7-7192DF6D1CBE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3C953-4FD6-464D-A9A9-47486E7659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17ACE-2E46-4C94-81ED-7A7D0273835F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90FA-45FE-4C56-8B44-A66EEE978B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9AD8C-F925-44BD-99BD-67D25EDE1AC9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9E327-B0A4-420B-9812-702555C2A4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BCD90-6A19-4CD1-960D-CDA5BAF3FBDF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8AAFE-8869-4C53-9DC6-974F555823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F32AE-5A40-4C6A-8093-849DBC95D7F2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34467-3BB4-45F2-A0DC-C9C968C424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8FCB8-B99B-4758-B99D-950A76C6DB88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58C42-45E9-4A47-A2A6-93DB47C870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41C88-3D50-4726-BA6B-F80B88554AB3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33448-8F98-4F78-901A-FD5572D9FA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46858-90EB-4A09-905B-5FA6EC8CE1BD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9A749-48AF-4EC6-95BC-D9290A7E41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1F918-BEC3-4B2F-89A3-A660559D98FF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166BF-4C6D-4AB0-81CD-5818FB9C7F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0336-7BFE-477F-A77D-AD79736DB8F2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1285F-7A1A-4697-9B18-47036AA74D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870B74-F8C3-465B-B200-964B2002A40F}" type="datetimeFigureOut">
              <a:rPr lang="zh-CN" altLang="en-US"/>
              <a:pPr>
                <a:defRPr/>
              </a:pPr>
              <a:t>2014/10/26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AB88768-1787-4A51-A241-56DF97DC73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users\ADMINI~1\appdata\roaming\360se6\USERDA~1\Temp\U_1487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38" y="857250"/>
            <a:ext cx="7929562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</a:rPr>
              <a:t>Module 2 unit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latin typeface="+mn-lt"/>
                <a:ea typeface="+mn-ea"/>
              </a:rPr>
              <a:t>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i="1" dirty="0">
                <a:latin typeface="+mn-lt"/>
                <a:ea typeface="+mn-ea"/>
              </a:rPr>
              <a:t>       </a:t>
            </a:r>
            <a:r>
              <a:rPr lang="en-US" altLang="zh-CN" sz="9600" b="1" i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</a:rPr>
              <a:t>I’m  a  boy .</a:t>
            </a:r>
            <a:endParaRPr lang="zh-CN" altLang="en-US" sz="9600" b="1" i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00188" y="1143000"/>
            <a:ext cx="70008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i="1" dirty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</a:rPr>
              <a:t> What’s  your  name ?</a:t>
            </a:r>
            <a:endParaRPr lang="zh-CN" altLang="en-US" sz="6000" b="1" i="1" dirty="0">
              <a:solidFill>
                <a:schemeClr val="accent4">
                  <a:lumMod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2531" name="Picture 6" descr="c:\users\ADMINI~1\appdata\roaming\360se6\USERDA~1\Temp\U_2913~1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1000125"/>
            <a:ext cx="1262062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心形 7"/>
          <p:cNvSpPr/>
          <p:nvPr/>
        </p:nvSpPr>
        <p:spPr>
          <a:xfrm>
            <a:off x="857250" y="2857500"/>
            <a:ext cx="571500" cy="4286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>
            <a:off x="857250" y="4000500"/>
            <a:ext cx="571500" cy="428625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4" name="TextBox 9"/>
          <p:cNvSpPr txBox="1">
            <a:spLocks noChangeArrowheads="1"/>
          </p:cNvSpPr>
          <p:nvPr/>
        </p:nvSpPr>
        <p:spPr bwMode="auto">
          <a:xfrm>
            <a:off x="1928813" y="2700338"/>
            <a:ext cx="4929187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i="1">
                <a:solidFill>
                  <a:srgbClr val="802306"/>
                </a:solidFill>
                <a:latin typeface="Calibri" pitchFamily="34" charset="0"/>
              </a:rPr>
              <a:t>I’m  …</a:t>
            </a:r>
          </a:p>
          <a:p>
            <a:r>
              <a:rPr lang="en-US" altLang="zh-CN" sz="5400" b="1" i="1">
                <a:solidFill>
                  <a:srgbClr val="8B0EB2"/>
                </a:solidFill>
                <a:latin typeface="Calibri" pitchFamily="34" charset="0"/>
              </a:rPr>
              <a:t>My   name’s …</a:t>
            </a:r>
            <a:endParaRPr lang="zh-CN" altLang="en-US" sz="5400" b="1" i="1">
              <a:solidFill>
                <a:srgbClr val="8B0EB2"/>
              </a:solidFill>
              <a:latin typeface="Calibri" pitchFamily="34" charset="0"/>
            </a:endParaRPr>
          </a:p>
          <a:p>
            <a:endParaRPr lang="zh-CN" altLang="en-US" sz="5400" b="1" i="1">
              <a:solidFill>
                <a:srgbClr val="8B0EB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users\ADMINI~1\appdata\roaming\360se6\USERDA~1\Temp\U_9372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c:\users\ADMINI~1\appdata\roaming\360se6\USERDA~1\Temp\U_7335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357188"/>
            <a:ext cx="32861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2288" y="4286250"/>
            <a:ext cx="26209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7200" b="1" i="1">
                <a:solidFill>
                  <a:srgbClr val="7030A0"/>
                </a:solidFill>
                <a:latin typeface="Calibri" pitchFamily="34" charset="0"/>
              </a:rPr>
              <a:t>panda</a:t>
            </a:r>
            <a:endParaRPr lang="zh-CN" altLang="en-US" sz="7200" b="1" i="1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14344" name="Picture 8" descr="c:\users\ADMINI~1\appdata\roaming\360se6\USERDA~1\Temp\U_1964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357188"/>
            <a:ext cx="52863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43375" y="4300538"/>
            <a:ext cx="1571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7200" b="1" i="1">
                <a:solidFill>
                  <a:srgbClr val="0AB62B"/>
                </a:solidFill>
                <a:latin typeface="Calibri" pitchFamily="34" charset="0"/>
              </a:rPr>
              <a:t>boy</a:t>
            </a:r>
            <a:endParaRPr lang="zh-CN" altLang="en-US" sz="7200" b="1" i="1">
              <a:solidFill>
                <a:srgbClr val="0AB62B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00875" y="4300538"/>
            <a:ext cx="25003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b="1" i="1">
                <a:solidFill>
                  <a:srgbClr val="002060"/>
                </a:solidFill>
                <a:latin typeface="Calibri" pitchFamily="34" charset="0"/>
              </a:rPr>
              <a:t>girl</a:t>
            </a:r>
            <a:endParaRPr lang="zh-CN" altLang="en-US" sz="7200" b="1" i="1">
              <a:solidFill>
                <a:srgbClr val="00206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" name="Picture 4" descr="c:\users\ADMINI~1\appdata\roaming\360se6\USERDA~1\Temp\U_3508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44463"/>
            <a:ext cx="2786063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c:\users\ADMINI~1\appdata\roaming\360se6\USERDA~1\Temp\U_1250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3000375"/>
            <a:ext cx="28003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6250" y="1285875"/>
            <a:ext cx="2032000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i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</a:rPr>
              <a:t>boy</a:t>
            </a:r>
            <a:endParaRPr lang="zh-CN" altLang="en-US" sz="9600" b="1" i="1" dirty="0">
              <a:solidFill>
                <a:schemeClr val="accent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49738" y="4214813"/>
            <a:ext cx="2536825" cy="1570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i="1" dirty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</a:rPr>
              <a:t>boy</a:t>
            </a:r>
            <a:r>
              <a:rPr lang="en-US" altLang="zh-CN" sz="9600" b="1" i="1" dirty="0">
                <a:solidFill>
                  <a:srgbClr val="C00000"/>
                </a:solidFill>
                <a:latin typeface="+mn-lt"/>
                <a:ea typeface="+mn-ea"/>
              </a:rPr>
              <a:t>s</a:t>
            </a:r>
            <a:endParaRPr lang="zh-CN" altLang="en-US" sz="9600" b="1" i="1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17" name="十字星 16"/>
          <p:cNvSpPr/>
          <p:nvPr/>
        </p:nvSpPr>
        <p:spPr>
          <a:xfrm>
            <a:off x="3286116" y="4714884"/>
            <a:ext cx="642942" cy="714380"/>
          </a:xfrm>
          <a:prstGeom prst="star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6143625" y="5643563"/>
            <a:ext cx="64293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6388" name="Picture 4" descr="c:\users\ADMINI~1\appdata\roaming\360se6\USERDA~1\Temp\U_4052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854075"/>
            <a:ext cx="3071813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97325" y="1554163"/>
            <a:ext cx="2146300" cy="14462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i="1" dirty="0">
                <a:solidFill>
                  <a:schemeClr val="accent2">
                    <a:lumMod val="75000"/>
                  </a:schemeClr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girl</a:t>
            </a:r>
            <a:endParaRPr lang="zh-CN" altLang="en-US" sz="8800" b="1" i="1" dirty="0">
              <a:solidFill>
                <a:schemeClr val="accent2">
                  <a:lumMod val="75000"/>
                </a:schemeClr>
              </a:solidFill>
              <a:latin typeface="Meiryo" pitchFamily="34" charset="-128"/>
              <a:ea typeface="Meiryo" pitchFamily="34" charset="-128"/>
              <a:cs typeface="Meiryo" pitchFamily="34" charset="-128"/>
            </a:endParaRPr>
          </a:p>
        </p:txBody>
      </p:sp>
      <p:pic>
        <p:nvPicPr>
          <p:cNvPr id="16390" name="Picture 10" descr="c:\users\ADMINI~1\appdata\roaming\360se6\USERDA~1\Temp\U_4025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1975" y="3786188"/>
            <a:ext cx="46863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65225" y="4411663"/>
            <a:ext cx="2763838" cy="14462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800" b="1" i="1" dirty="0">
                <a:solidFill>
                  <a:schemeClr val="accent2">
                    <a:lumMod val="75000"/>
                  </a:schemeClr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girl</a:t>
            </a:r>
            <a:r>
              <a:rPr lang="en-US" altLang="zh-CN" sz="8800" b="1" i="1" dirty="0">
                <a:solidFill>
                  <a:srgbClr val="0070C0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s</a:t>
            </a:r>
            <a:endParaRPr lang="zh-CN" altLang="en-US" sz="8800" dirty="0">
              <a:solidFill>
                <a:srgbClr val="0070C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ADMINI~1\appdata\roaming\360se6\USERDA~1\Temp\U_3497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2357438" y="1857375"/>
            <a:ext cx="5214937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b="1" i="1">
                <a:solidFill>
                  <a:srgbClr val="00B050"/>
                </a:solidFill>
                <a:latin typeface="Calibri" pitchFamily="34" charset="0"/>
              </a:rPr>
              <a:t>Listen carefully</a:t>
            </a:r>
            <a:r>
              <a:rPr lang="zh-CN" altLang="en-US" sz="8800" b="1" i="1">
                <a:solidFill>
                  <a:srgbClr val="00B050"/>
                </a:solidFill>
                <a:latin typeface="Calibri" pitchFamily="34" charset="0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ADMINI~1\appdata\roaming\360se6\USERDA~1\Temp\U_5385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4" descr="c:\users\ADMINI~1\appdata\roaming\360se6\USERDA~1\Temp\U_3659~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0738" y="1285875"/>
            <a:ext cx="1981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8" descr="c:\users\ADMINI~1\appdata\roaming\360se6\USERDA~1\Temp\U_2896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1285875"/>
            <a:ext cx="2571750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57375" y="4456113"/>
            <a:ext cx="2671763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i="1" dirty="0" err="1">
                <a:solidFill>
                  <a:srgbClr val="480000"/>
                </a:solidFill>
                <a:latin typeface="+mn-ea"/>
                <a:ea typeface="+mn-ea"/>
              </a:rPr>
              <a:t>Huanhuan</a:t>
            </a:r>
            <a:endParaRPr lang="zh-CN" altLang="en-US" sz="4800" b="1" i="1" dirty="0">
              <a:solidFill>
                <a:srgbClr val="480000"/>
              </a:solidFill>
              <a:latin typeface="+mn-ea"/>
              <a:ea typeface="+mn-ea"/>
            </a:endParaRPr>
          </a:p>
        </p:txBody>
      </p:sp>
      <p:sp>
        <p:nvSpPr>
          <p:cNvPr id="18437" name="TextBox 10"/>
          <p:cNvSpPr txBox="1">
            <a:spLocks noChangeArrowheads="1"/>
          </p:cNvSpPr>
          <p:nvPr/>
        </p:nvSpPr>
        <p:spPr bwMode="auto">
          <a:xfrm>
            <a:off x="5156200" y="4362450"/>
            <a:ext cx="15811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 i="1">
                <a:solidFill>
                  <a:srgbClr val="3E8240"/>
                </a:solidFill>
                <a:latin typeface="MingLiU" pitchFamily="49" charset="-120"/>
                <a:ea typeface="MingLiU" pitchFamily="49" charset="-120"/>
              </a:rPr>
              <a:t>Nini</a:t>
            </a:r>
            <a:endParaRPr lang="zh-CN" altLang="en-US" sz="5400" b="1" i="1">
              <a:solidFill>
                <a:srgbClr val="3E8240"/>
              </a:solidFill>
              <a:latin typeface="MingLiU" pitchFamily="49" charset="-120"/>
              <a:ea typeface="MingLiU" pitchFamily="49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ADMINI~1\appdata\roaming\360se6\USERDA~1\Temp\U_1076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ADMINI~1\appdata\roaming\360se6\USERDA~1\Temp\U_1268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42875" y="0"/>
            <a:ext cx="6500813" cy="7294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</a:rPr>
              <a:t>总结篇</a:t>
            </a:r>
            <a:r>
              <a:rPr lang="en-US" altLang="zh-CN" sz="6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+mn-lt"/>
                <a:ea typeface="+mn-ea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FF00"/>
                </a:solidFill>
                <a:latin typeface="+mn-lt"/>
                <a:ea typeface="+mn-ea"/>
              </a:rPr>
              <a:t>a(n)             </a:t>
            </a:r>
            <a:r>
              <a:rPr lang="zh-CN" altLang="en-US" sz="7200" b="1" dirty="0">
                <a:solidFill>
                  <a:srgbClr val="FFFF00"/>
                </a:solidFill>
                <a:latin typeface="+mn-lt"/>
                <a:ea typeface="+mn-ea"/>
              </a:rPr>
              <a:t>一个</a:t>
            </a:r>
            <a:endParaRPr lang="en-US" altLang="zh-CN" sz="7200" b="1" dirty="0">
              <a:solidFill>
                <a:srgbClr val="FFFF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D60093"/>
                </a:solidFill>
                <a:latin typeface="+mn-lt"/>
                <a:ea typeface="+mn-ea"/>
              </a:rPr>
              <a:t>boy</a:t>
            </a:r>
            <a:r>
              <a:rPr lang="en-US" altLang="zh-CN" sz="7200" dirty="0">
                <a:solidFill>
                  <a:srgbClr val="D60093"/>
                </a:solidFill>
                <a:latin typeface="+mn-lt"/>
                <a:ea typeface="+mn-ea"/>
              </a:rPr>
              <a:t>             </a:t>
            </a:r>
            <a:r>
              <a:rPr lang="zh-CN" altLang="en-US" sz="7200" b="1" dirty="0">
                <a:solidFill>
                  <a:srgbClr val="D60093"/>
                </a:solidFill>
                <a:latin typeface="+mn-lt"/>
                <a:ea typeface="+mn-ea"/>
              </a:rPr>
              <a:t>男孩</a:t>
            </a:r>
            <a:endParaRPr lang="en-US" altLang="zh-CN" sz="7200" b="1" dirty="0">
              <a:solidFill>
                <a:srgbClr val="D60093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FF00"/>
                </a:solidFill>
                <a:latin typeface="+mn-lt"/>
                <a:ea typeface="+mn-ea"/>
              </a:rPr>
              <a:t>girl</a:t>
            </a:r>
            <a:r>
              <a:rPr lang="en-US" altLang="zh-CN" sz="7200" dirty="0">
                <a:solidFill>
                  <a:srgbClr val="FFFF00"/>
                </a:solidFill>
                <a:latin typeface="+mn-lt"/>
                <a:ea typeface="+mn-ea"/>
              </a:rPr>
              <a:t> </a:t>
            </a:r>
            <a:r>
              <a:rPr lang="en-US" altLang="zh-CN" sz="720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             </a:t>
            </a:r>
            <a:r>
              <a:rPr lang="zh-CN" altLang="en-US" sz="7200" b="1" dirty="0">
                <a:solidFill>
                  <a:srgbClr val="FFFF00"/>
                </a:solidFill>
                <a:latin typeface="+mn-lt"/>
                <a:ea typeface="+mn-ea"/>
              </a:rPr>
              <a:t>女孩</a:t>
            </a:r>
            <a:endParaRPr lang="en-US" altLang="zh-CN" sz="7200" b="1" dirty="0">
              <a:solidFill>
                <a:srgbClr val="FFFF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D60093"/>
                </a:solidFill>
                <a:latin typeface="+mn-lt"/>
                <a:ea typeface="+mn-ea"/>
              </a:rPr>
              <a:t>afternoon </a:t>
            </a:r>
            <a:r>
              <a:rPr lang="zh-CN" altLang="en-US" sz="7200" b="1" dirty="0">
                <a:solidFill>
                  <a:srgbClr val="D60093"/>
                </a:solidFill>
                <a:latin typeface="+mn-lt"/>
                <a:ea typeface="+mn-ea"/>
              </a:rPr>
              <a:t>下午</a:t>
            </a:r>
            <a:endParaRPr lang="en-US" altLang="zh-CN" sz="7200" b="1" dirty="0">
              <a:solidFill>
                <a:srgbClr val="D60093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FF00"/>
                </a:solidFill>
                <a:latin typeface="+mn-lt"/>
                <a:ea typeface="+mn-ea"/>
              </a:rPr>
              <a:t>panda</a:t>
            </a:r>
            <a:r>
              <a:rPr lang="en-US" altLang="zh-CN" sz="7200" dirty="0">
                <a:solidFill>
                  <a:srgbClr val="FFFF00"/>
                </a:solidFill>
                <a:latin typeface="+mn-lt"/>
                <a:ea typeface="+mn-ea"/>
              </a:rPr>
              <a:t>         </a:t>
            </a:r>
            <a:r>
              <a:rPr lang="zh-CN" altLang="en-US" sz="7200" b="1" dirty="0">
                <a:solidFill>
                  <a:srgbClr val="FFFF00"/>
                </a:solidFill>
                <a:latin typeface="+mn-lt"/>
                <a:ea typeface="+mn-ea"/>
              </a:rPr>
              <a:t>熊猫</a:t>
            </a:r>
            <a:endParaRPr lang="en-US" altLang="zh-CN" sz="7200" b="1" dirty="0">
              <a:solidFill>
                <a:srgbClr val="FFFF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c:\users\ADMINI~1\appdata\roaming\360se6\USERDA~1\Temp\U_2872~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16"/>
          <p:cNvSpPr txBox="1">
            <a:spLocks noChangeArrowheads="1"/>
          </p:cNvSpPr>
          <p:nvPr/>
        </p:nvSpPr>
        <p:spPr bwMode="auto">
          <a:xfrm>
            <a:off x="657225" y="2428875"/>
            <a:ext cx="24860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0" b="1">
                <a:solidFill>
                  <a:srgbClr val="7030A0"/>
                </a:solidFill>
                <a:latin typeface="Calibri" pitchFamily="34" charset="0"/>
              </a:rPr>
              <a:t>Good</a:t>
            </a:r>
            <a:endParaRPr lang="zh-CN" altLang="en-US" sz="80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3250" y="3813175"/>
            <a:ext cx="3429000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i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afternoon</a:t>
            </a:r>
            <a:endParaRPr lang="zh-CN" altLang="en-US" sz="5400" b="1" i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86125" y="1500188"/>
            <a:ext cx="271462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i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morning</a:t>
            </a:r>
            <a:endParaRPr lang="zh-CN" altLang="en-US" sz="5400" b="1" i="1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3071813" y="1428750"/>
            <a:ext cx="285750" cy="3643313"/>
          </a:xfrm>
          <a:prstGeom prst="lef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10" name="Picture 7" descr="C:\Users\Administrator\Documents\Tencent Files\1065131735\Image\}L$[ZTCR4K[Z34~1@QKYKK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915988"/>
            <a:ext cx="2000250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4" descr="c:\users\ADMINI~1\appdata\roaming\360se6\USERDA~1\Temp\U_2495~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25" y="3357563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45</Words>
  <Application>Microsoft Office PowerPoint</Application>
  <PresentationFormat>全屏显示(4:3)</PresentationFormat>
  <Paragraphs>25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Calibri</vt:lpstr>
      <vt:lpstr>宋体</vt:lpstr>
      <vt:lpstr>Arial</vt:lpstr>
      <vt:lpstr>Meiryo</vt:lpstr>
      <vt:lpstr>MingLiU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37</cp:revision>
  <dcterms:created xsi:type="dcterms:W3CDTF">2013-09-17T01:10:41Z</dcterms:created>
  <dcterms:modified xsi:type="dcterms:W3CDTF">2014-10-26T09:40:11Z</dcterms:modified>
</cp:coreProperties>
</file>