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59" r:id="rId8"/>
    <p:sldId id="264" r:id="rId9"/>
    <p:sldId id="26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5B3AD-B512-4D63-BAF5-D28F350C4871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D39EC-D5A8-4798-99D3-A8AD1D585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8E6D0-A311-4737-AB46-558621D54440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360F2-E403-4C03-A9CA-886619FA22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4FF1-CAE9-4463-8926-6AA7E2D2E243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9EE8F-3A27-4086-BD65-3E03355B33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B940C-0E5F-4CE9-B9D6-4F4B8CF9A7DB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A118-BA63-42C4-8C15-86046DB230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481B8-3DCB-47FD-BC44-DBED55685FC5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1617D-5C15-4DEC-BD99-9E7FABA05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C299D-8B75-48CD-8EBE-D1F0F0C3B60A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2369F-C678-4D0B-9EBC-32E47409C9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79466-751D-49ED-9328-4FF10A12BB21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D9DDF-469D-489A-8996-204C70C59F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17863-E9E5-477C-9E58-19F2551FA6A0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2410-DEFF-4E45-8A84-B427F0FC27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52021-02D6-4A9B-A2BF-6BA417A59277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7981B-6D5E-4D55-9CDD-0BC7264B38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7E89B-A9F9-48C7-B6DF-67E4D02FC503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9E21F-4349-4329-AA47-BCA0DAEF7D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2B514-7692-4FC3-A3DB-4334E08DCF02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4C694-14B9-4350-8093-DF5C70962D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89A5848-1B34-4578-9ADE-C079F28A9F0B}" type="datetimeFigureOut">
              <a:rPr lang="zh-CN" altLang="en-US"/>
              <a:pPr>
                <a:defRPr/>
              </a:pPr>
              <a:t>2014/10/24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42E787C-F960-4CA2-B4B1-09A55B2496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华文新魏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/>
          <a:cs typeface="华文新魏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/>
          <a:cs typeface="华文新魏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/>
          <a:cs typeface="华文新魏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/>
          <a:cs typeface="华文新魏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华文楷体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华文楷体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华文楷体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华文楷体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华文楷体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1547813" y="2133600"/>
            <a:ext cx="64087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omic Sans MS" pitchFamily="66" charset="0"/>
                <a:ea typeface="Arial Unicode MS"/>
                <a:cs typeface="Arial Unicode MS"/>
              </a:rPr>
              <a:t>Can Sam play football?</a:t>
            </a:r>
            <a:endParaRPr lang="zh-CN" altLang="en-US" sz="4400">
              <a:latin typeface="Comic Sans MS" pitchFamily="66" charset="0"/>
              <a:ea typeface="Arial Unicode MS"/>
              <a:cs typeface="Arial Unicode MS"/>
            </a:endParaRPr>
          </a:p>
        </p:txBody>
      </p:sp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1541463" y="1016000"/>
            <a:ext cx="64087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omic Sans MS" pitchFamily="66" charset="0"/>
                <a:ea typeface="Arial Unicode MS"/>
                <a:cs typeface="Arial Unicode MS"/>
              </a:rPr>
              <a:t>Module5 Unit2</a:t>
            </a:r>
            <a:endParaRPr lang="zh-CN" altLang="en-US" sz="3600">
              <a:latin typeface="Comic Sans MS" pitchFamily="66" charset="0"/>
              <a:ea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76250"/>
            <a:ext cx="3333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619125"/>
            <a:ext cx="3055938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3670300"/>
            <a:ext cx="34512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598863"/>
            <a:ext cx="33337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195513" y="1709738"/>
            <a:ext cx="2246312" cy="1233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19863" y="1633538"/>
            <a:ext cx="2246312" cy="1233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650" y="4508500"/>
            <a:ext cx="2246313" cy="1233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4000" y="4672013"/>
            <a:ext cx="2246313" cy="1231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85775"/>
            <a:ext cx="3382962" cy="404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流程图: 可选过程 4"/>
          <p:cNvSpPr/>
          <p:nvPr/>
        </p:nvSpPr>
        <p:spPr>
          <a:xfrm>
            <a:off x="5292725" y="1916113"/>
            <a:ext cx="3311525" cy="172878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fly a kite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放风筝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5013325"/>
            <a:ext cx="65532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omic Sans MS" pitchFamily="66" charset="0"/>
                <a:ea typeface="华文楷体"/>
              </a:rPr>
              <a:t>He can fly a kite.</a:t>
            </a:r>
            <a:endParaRPr lang="zh-CN" altLang="en-US" sz="4400">
              <a:latin typeface="Comic Sans MS" pitchFamily="66" charset="0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F:\360data\重要数据\我的文档\English\小学英语教材flash\三年级起点\第一册\module1\Sam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989138"/>
            <a:ext cx="2011363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7088" y="2492375"/>
            <a:ext cx="7408862" cy="3451225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tx1"/>
                </a:solidFill>
                <a:cs typeface="+mn-cs"/>
              </a:rPr>
              <a:t>Can Sam play football?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en-US" altLang="zh-CN" sz="3600" dirty="0" smtClean="0">
              <a:cs typeface="+mn-cs"/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tx1"/>
                </a:solidFill>
                <a:cs typeface="+mn-cs"/>
              </a:rPr>
              <a:t>Can </a:t>
            </a:r>
            <a:r>
              <a:rPr lang="en-US" altLang="zh-CN" sz="3600" dirty="0" err="1" smtClean="0">
                <a:solidFill>
                  <a:schemeClr val="tx1"/>
                </a:solidFill>
                <a:cs typeface="+mn-cs"/>
              </a:rPr>
              <a:t>Lingling</a:t>
            </a:r>
            <a:r>
              <a:rPr lang="en-US" altLang="zh-CN" sz="3600" dirty="0" smtClean="0">
                <a:solidFill>
                  <a:schemeClr val="tx1"/>
                </a:solidFill>
                <a:cs typeface="+mn-cs"/>
              </a:rPr>
              <a:t> play basketball?</a:t>
            </a:r>
            <a:endParaRPr lang="zh-CN" altLang="en-US" sz="360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Comic Sans MS" pitchFamily="66" charset="0"/>
              </a:rPr>
              <a:t>Listen and answer:</a:t>
            </a:r>
            <a:endParaRPr lang="zh-CN" altLang="en-US" smtClean="0">
              <a:latin typeface="Comic Sans MS" pitchFamily="66" charset="0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6900" y="3497263"/>
            <a:ext cx="2219325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F:\360data\重要数据\我的文档\English\小学英语教材flash\三年级起点\第一册\module1\Sam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363" y="3681413"/>
            <a:ext cx="3162301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7088" y="2276475"/>
            <a:ext cx="7408862" cy="3451225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tx1"/>
                </a:solidFill>
                <a:cs typeface="+mn-cs"/>
              </a:rPr>
              <a:t>Can Sam play football?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en-US" altLang="zh-CN" sz="3600" dirty="0">
              <a:cs typeface="+mn-cs"/>
            </a:endParaRP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en-US" altLang="zh-CN" sz="3600" dirty="0" smtClean="0">
              <a:cs typeface="+mn-cs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Comic Sans MS" pitchFamily="66" charset="0"/>
              </a:rPr>
              <a:t>Listen and answer:</a:t>
            </a:r>
            <a:endParaRPr lang="zh-CN" altLang="en-US" smtClean="0">
              <a:latin typeface="Comic Sans MS" pitchFamily="66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87450" y="3035300"/>
            <a:ext cx="612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ndara" pitchFamily="34" charset="0"/>
                <a:ea typeface="华文楷体"/>
              </a:rPr>
              <a:t>Yes, he can.</a:t>
            </a:r>
            <a:endParaRPr lang="zh-CN" altLang="en-US" sz="3600">
              <a:latin typeface="Candara" pitchFamily="34" charset="0"/>
              <a:ea typeface="华文楷体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067175" y="4459288"/>
            <a:ext cx="4321175" cy="792162"/>
          </a:xfrm>
          <a:prstGeom prst="borderCallout1">
            <a:avLst>
              <a:gd name="adj1" fmla="val 77386"/>
              <a:gd name="adj2" fmla="val -32521"/>
              <a:gd name="adj3" fmla="val 48366"/>
              <a:gd name="adj4" fmla="val -44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He’s strong.(</a:t>
            </a:r>
            <a:r>
              <a:rPr lang="zh-CN" altLang="en-US" sz="3600" dirty="0"/>
              <a:t>强壮的</a:t>
            </a:r>
            <a:r>
              <a:rPr lang="en-US" altLang="zh-CN" sz="3600" dirty="0"/>
              <a:t>)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2000" y="4076700"/>
            <a:ext cx="3324225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内容占位符 1"/>
          <p:cNvSpPr>
            <a:spLocks noGrp="1"/>
          </p:cNvSpPr>
          <p:nvPr>
            <p:ph idx="1"/>
          </p:nvPr>
        </p:nvSpPr>
        <p:spPr>
          <a:xfrm>
            <a:off x="827088" y="2276475"/>
            <a:ext cx="7408862" cy="3451225"/>
          </a:xfrm>
        </p:spPr>
        <p:txBody>
          <a:bodyPr/>
          <a:lstStyle/>
          <a:p>
            <a:pPr marL="0" indent="0">
              <a:buFont typeface="Symbol" pitchFamily="18" charset="2"/>
              <a:buNone/>
            </a:pPr>
            <a:r>
              <a:rPr lang="en-US" altLang="zh-CN" sz="3600" smtClean="0">
                <a:solidFill>
                  <a:schemeClr val="tx1"/>
                </a:solidFill>
              </a:rPr>
              <a:t>Can Lingling play basketball?</a:t>
            </a:r>
            <a:endParaRPr lang="zh-CN" altLang="en-US" sz="3600" smtClean="0">
              <a:solidFill>
                <a:schemeClr val="tx1"/>
              </a:solidFill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latin typeface="Comic Sans MS" pitchFamily="66" charset="0"/>
              </a:rPr>
              <a:t>Listen and answer:</a:t>
            </a:r>
            <a:endParaRPr lang="zh-CN" altLang="en-US" smtClean="0">
              <a:latin typeface="Comic Sans MS" pitchFamily="66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00113" y="3262313"/>
            <a:ext cx="6119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ndara" pitchFamily="34" charset="0"/>
                <a:ea typeface="华文楷体"/>
              </a:rPr>
              <a:t>Yes, she can.</a:t>
            </a:r>
            <a:endParaRPr lang="zh-CN" altLang="en-US" sz="3600">
              <a:latin typeface="Candara" pitchFamily="34" charset="0"/>
              <a:ea typeface="华文楷体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900113" y="4076700"/>
            <a:ext cx="4319587" cy="792163"/>
          </a:xfrm>
          <a:prstGeom prst="borderCallout1">
            <a:avLst>
              <a:gd name="adj1" fmla="val 62727"/>
              <a:gd name="adj2" fmla="val 104207"/>
              <a:gd name="adj3" fmla="val 141818"/>
              <a:gd name="adj4" fmla="val 1245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She’s tall.</a:t>
            </a:r>
          </a:p>
        </p:txBody>
      </p:sp>
      <p:sp>
        <p:nvSpPr>
          <p:cNvPr id="7" name="线形标注 1 6"/>
          <p:cNvSpPr/>
          <p:nvPr/>
        </p:nvSpPr>
        <p:spPr>
          <a:xfrm>
            <a:off x="900113" y="5373688"/>
            <a:ext cx="4319587" cy="792162"/>
          </a:xfrm>
          <a:prstGeom prst="borderCallout1">
            <a:avLst>
              <a:gd name="adj1" fmla="val 62727"/>
              <a:gd name="adj2" fmla="val 104207"/>
              <a:gd name="adj3" fmla="val 4388"/>
              <a:gd name="adj4" fmla="val 1209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/>
              <a:t>She is our star(</a:t>
            </a:r>
            <a:r>
              <a:rPr lang="zh-CN" altLang="en-US" sz="3600" dirty="0"/>
              <a:t>明星</a:t>
            </a:r>
            <a:r>
              <a:rPr lang="en-US" altLang="zh-CN" sz="3600" dirty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smtClean="0"/>
              <a:t>I can _______.</a:t>
            </a:r>
            <a:r>
              <a:rPr lang="zh-CN" altLang="en-US" sz="4000" smtClean="0"/>
              <a:t>我能</a:t>
            </a:r>
            <a:r>
              <a:rPr lang="en-US" altLang="zh-CN" sz="4000" smtClean="0"/>
              <a:t>…</a:t>
            </a:r>
          </a:p>
          <a:p>
            <a:r>
              <a:rPr lang="en-US" altLang="zh-CN" sz="4000" smtClean="0"/>
              <a:t>I can’t _______.</a:t>
            </a:r>
            <a:r>
              <a:rPr lang="zh-CN" altLang="en-US" sz="4000" smtClean="0"/>
              <a:t>我不能</a:t>
            </a:r>
            <a:r>
              <a:rPr lang="en-US" altLang="zh-CN" sz="4000" smtClean="0"/>
              <a:t>…</a:t>
            </a:r>
            <a:endParaRPr lang="zh-CN" altLang="en-US" sz="4000" smtClean="0"/>
          </a:p>
        </p:txBody>
      </p:sp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2"/>
          <a:srcRect r="57449"/>
          <a:stretch>
            <a:fillRect/>
          </a:stretch>
        </p:blipFill>
        <p:spPr bwMode="auto">
          <a:xfrm>
            <a:off x="301625" y="4370388"/>
            <a:ext cx="14192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4"/>
          <p:cNvPicPr>
            <a:picLocks noChangeAspect="1"/>
          </p:cNvPicPr>
          <p:nvPr/>
        </p:nvPicPr>
        <p:blipFill>
          <a:blip r:embed="rId3"/>
          <a:srcRect r="54765"/>
          <a:stretch>
            <a:fillRect/>
          </a:stretch>
        </p:blipFill>
        <p:spPr bwMode="auto">
          <a:xfrm>
            <a:off x="2609850" y="4370388"/>
            <a:ext cx="1382713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5"/>
          <p:cNvPicPr>
            <a:picLocks noChangeAspect="1"/>
          </p:cNvPicPr>
          <p:nvPr/>
        </p:nvPicPr>
        <p:blipFill>
          <a:blip r:embed="rId4"/>
          <a:srcRect l="58994" r="623"/>
          <a:stretch>
            <a:fillRect/>
          </a:stretch>
        </p:blipFill>
        <p:spPr bwMode="auto">
          <a:xfrm>
            <a:off x="4846638" y="4370388"/>
            <a:ext cx="1393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6"/>
          <p:cNvPicPr>
            <a:picLocks noChangeAspect="1"/>
          </p:cNvPicPr>
          <p:nvPr/>
        </p:nvPicPr>
        <p:blipFill>
          <a:blip r:embed="rId5"/>
          <a:srcRect r="55054"/>
          <a:stretch>
            <a:fillRect/>
          </a:stretch>
        </p:blipFill>
        <p:spPr bwMode="auto">
          <a:xfrm>
            <a:off x="7069138" y="4370388"/>
            <a:ext cx="14986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50100" y="338138"/>
            <a:ext cx="112077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图片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7013" y="615950"/>
            <a:ext cx="2187575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图片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92563" y="315913"/>
            <a:ext cx="170973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Activity5</a:t>
            </a:r>
            <a:endParaRPr lang="zh-CN" altLang="en-US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2349500"/>
            <a:ext cx="3598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·ride a bike 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19513" y="2346325"/>
            <a:ext cx="36004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·jump high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43663" y="2346325"/>
            <a:ext cx="36004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·jump far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0688" y="3549650"/>
            <a:ext cx="360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·fly a kite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19513" y="3602038"/>
            <a:ext cx="360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·swim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284913" y="3602038"/>
            <a:ext cx="360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·row a boat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3850" y="4652963"/>
            <a:ext cx="360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·play football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19513" y="4652963"/>
            <a:ext cx="360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·read books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19963" y="4676775"/>
            <a:ext cx="3600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omic Sans MS" pitchFamily="66" charset="0"/>
                <a:ea typeface="华文楷体"/>
              </a:rPr>
              <a:t>·skip</a:t>
            </a:r>
            <a:endParaRPr lang="zh-CN" altLang="en-US" sz="4000">
              <a:latin typeface="Comic Sans MS" pitchFamily="66" charset="0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sz="3600" smtClean="0"/>
              <a:t>A: Can you …?</a:t>
            </a:r>
          </a:p>
          <a:p>
            <a:pPr lvl="1"/>
            <a:r>
              <a:rPr lang="en-US" altLang="zh-CN" sz="3600" smtClean="0"/>
              <a:t>B: Yes, I can. / No, I can’t.</a:t>
            </a:r>
            <a:endParaRPr lang="zh-CN" altLang="en-US" sz="3600" smtClean="0"/>
          </a:p>
        </p:txBody>
      </p:sp>
      <p:sp>
        <p:nvSpPr>
          <p:cNvPr id="215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Activity5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109</TotalTime>
  <Words>101</Words>
  <Application>Microsoft Office PowerPoint</Application>
  <PresentationFormat>全屏显示(4:3)</PresentationFormat>
  <Paragraphs>33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Candara</vt:lpstr>
      <vt:lpstr>华文楷体</vt:lpstr>
      <vt:lpstr>Arial</vt:lpstr>
      <vt:lpstr>华文新魏</vt:lpstr>
      <vt:lpstr>Symbol</vt:lpstr>
      <vt:lpstr>Calibri</vt:lpstr>
      <vt:lpstr>宋体</vt:lpstr>
      <vt:lpstr>Comic Sans MS</vt:lpstr>
      <vt:lpstr>Arial Unicode MS</vt:lpstr>
      <vt:lpstr>波形</vt:lpstr>
      <vt:lpstr>波形</vt:lpstr>
      <vt:lpstr>波形</vt:lpstr>
      <vt:lpstr>波形</vt:lpstr>
      <vt:lpstr>波形</vt:lpstr>
      <vt:lpstr>波形</vt:lpstr>
      <vt:lpstr>波形</vt:lpstr>
      <vt:lpstr>幻灯片 1</vt:lpstr>
      <vt:lpstr>幻灯片 2</vt:lpstr>
      <vt:lpstr>幻灯片 3</vt:lpstr>
      <vt:lpstr>Listen and answer:</vt:lpstr>
      <vt:lpstr>Listen and answer:</vt:lpstr>
      <vt:lpstr>Listen and answer:</vt:lpstr>
      <vt:lpstr>幻灯片 7</vt:lpstr>
      <vt:lpstr>Activity5</vt:lpstr>
      <vt:lpstr>Activity5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鸭小嘎</dc:creator>
  <cp:lastModifiedBy>Microsoft</cp:lastModifiedBy>
  <cp:revision>12</cp:revision>
  <dcterms:created xsi:type="dcterms:W3CDTF">2013-10-11T08:06:14Z</dcterms:created>
  <dcterms:modified xsi:type="dcterms:W3CDTF">2014-10-24T11:18:49Z</dcterms:modified>
</cp:coreProperties>
</file>