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8" r:id="rId2"/>
    <p:sldId id="260" r:id="rId3"/>
    <p:sldId id="261" r:id="rId4"/>
    <p:sldId id="262" r:id="rId5"/>
    <p:sldId id="263" r:id="rId6"/>
    <p:sldId id="256" r:id="rId7"/>
    <p:sldId id="257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4" autoAdjust="0"/>
  </p:normalViewPr>
  <p:slideViewPr>
    <p:cSldViewPr>
      <p:cViewPr varScale="1">
        <p:scale>
          <a:sx n="85" d="100"/>
          <a:sy n="85" d="100"/>
        </p:scale>
        <p:origin x="-5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2A3138-BF4D-423E-9B73-51EAA9C199B1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1C90B-C21B-4FDE-96EB-0CB2D1147D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97D93F-C088-4FB2-B2BC-53DD14435BC9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43EC7-2F6C-4F32-A962-E22FE1E0A49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533E54-19EC-4D97-9D75-93C1FA27E403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841D86-F2B1-4BC9-B912-AAC09EA78DA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7C0A4-863E-477F-A611-59358CEC1FCB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3AFF0-151A-4BF0-BF38-A750617BBAF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5D5A91-75CE-4925-96D2-3143F047775C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7EB34-CCD7-401A-9AAC-91FEF128110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9F9AA6-C0BA-4431-92CB-0BF43973216B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D81D1-0E33-4CDE-A92E-13C54A6361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D2C709-5018-4107-86F5-FC52AACF5C08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E345A-86E0-442E-AA1A-A167732D884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1835AD-C63C-4B0C-8521-1226D9220EC0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FF50D-E992-48EB-8B27-73297090366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AC7F15-AC96-4267-9B3A-855319C7EBE8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05A0B-3DF8-4648-AE08-FBF02C8248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97AA20-25E0-4021-BFAE-68BB1EBBDC3B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01F89-C670-44C2-BC6D-5726901A996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ABF0DB-C171-40E8-B3E4-E6319843CFBC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F456E-D2B2-4B79-91A9-8C3A09F50FD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9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E5F94A2-ADB8-4633-9696-007CD5B9537B}" type="datetimeFigureOut">
              <a:rPr lang="zh-CN" altLang="en-US"/>
              <a:pPr/>
              <a:t>2014/10/22 Wednesday</a:t>
            </a:fld>
            <a:endParaRPr lang="en-US" altLang="zh-CN"/>
          </a:p>
        </p:txBody>
      </p:sp>
      <p:sp>
        <p:nvSpPr>
          <p:cNvPr id="129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29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9E56B95-3127-407E-927F-87C6DA7A8A3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2"/>
          <a:srcRect l="17973" t="2663" r="17854" b="16667"/>
          <a:stretch>
            <a:fillRect/>
          </a:stretch>
        </p:blipFill>
        <p:spPr bwMode="auto">
          <a:xfrm>
            <a:off x="127000" y="1341438"/>
            <a:ext cx="8837613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Box 3"/>
          <p:cNvSpPr txBox="1">
            <a:spLocks noChangeArrowheads="1"/>
          </p:cNvSpPr>
          <p:nvPr/>
        </p:nvSpPr>
        <p:spPr bwMode="auto">
          <a:xfrm>
            <a:off x="874713" y="415925"/>
            <a:ext cx="82819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omic Sans MS" pitchFamily="66" charset="0"/>
              </a:rPr>
              <a:t>Lesson2 What Do They Look Like?</a:t>
            </a:r>
            <a:endParaRPr lang="zh-CN" altLang="en-US" sz="3200" b="1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60350"/>
            <a:ext cx="5976938" cy="562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276600" y="4652963"/>
            <a:ext cx="11509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aunt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547813" y="4508500"/>
            <a:ext cx="1152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uncle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0"/>
            <a:ext cx="71008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Text Box 5"/>
          <p:cNvSpPr txBox="1">
            <a:spLocks noChangeArrowheads="1"/>
          </p:cNvSpPr>
          <p:nvPr/>
        </p:nvSpPr>
        <p:spPr bwMode="auto">
          <a:xfrm>
            <a:off x="3348038" y="6165850"/>
            <a:ext cx="16557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cousin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2"/>
          <p:cNvSpPr txBox="1">
            <a:spLocks noChangeArrowheads="1"/>
          </p:cNvSpPr>
          <p:nvPr/>
        </p:nvSpPr>
        <p:spPr bwMode="auto">
          <a:xfrm>
            <a:off x="468313" y="692150"/>
            <a:ext cx="8351837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连线：</a:t>
            </a: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My father’s father                                                                grandmother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My father’s wife                                                                  uncle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My mother’s brother                                                            cousin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My  mother’s sister                                                              aunt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My mother’s husband                                                          mother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My grandfather’s wife                                                          father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My uncle’s son                                                                    grandfather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My aunt’s daughter</a:t>
            </a:r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3132138" y="1916113"/>
            <a:ext cx="3887787" cy="26654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3059113" y="2492375"/>
            <a:ext cx="4105275" cy="12969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 flipV="1">
            <a:off x="3132138" y="2492375"/>
            <a:ext cx="3960812" cy="358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 flipV="1">
            <a:off x="3059113" y="3357563"/>
            <a:ext cx="4033837" cy="714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3276600" y="3860800"/>
            <a:ext cx="3816350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V="1">
            <a:off x="3276600" y="2060575"/>
            <a:ext cx="3743325" cy="22320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V="1">
            <a:off x="2700338" y="2997200"/>
            <a:ext cx="4464050" cy="18002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V="1">
            <a:off x="2987675" y="2997200"/>
            <a:ext cx="4321175" cy="2160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 animBg="1"/>
      <p:bldP spid="10247" grpId="0" animBg="1"/>
      <p:bldP spid="10248" grpId="0" animBg="1"/>
      <p:bldP spid="10249" grpId="0" animBg="1"/>
      <p:bldP spid="102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/>
          <p:cNvPicPr>
            <a:picLocks noChangeAspect="1" noChangeArrowheads="1"/>
          </p:cNvPicPr>
          <p:nvPr/>
        </p:nvPicPr>
        <p:blipFill>
          <a:blip r:embed="rId2"/>
          <a:srcRect l="17973" t="2663" r="17854" b="16667"/>
          <a:stretch>
            <a:fillRect/>
          </a:stretch>
        </p:blipFill>
        <p:spPr bwMode="auto">
          <a:xfrm>
            <a:off x="127000" y="188913"/>
            <a:ext cx="883761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6038" y="5721350"/>
          <a:ext cx="9097962" cy="1014413"/>
        </p:xfrm>
        <a:graphic>
          <a:graphicData uri="http://schemas.openxmlformats.org/drawingml/2006/table">
            <a:tbl>
              <a:tblPr/>
              <a:tblGrid>
                <a:gridCol w="1819275"/>
                <a:gridCol w="1819275"/>
                <a:gridCol w="1820862"/>
                <a:gridCol w="1819275"/>
                <a:gridCol w="1819275"/>
              </a:tblGrid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Li Ming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403" name="Group 107"/>
          <p:cNvGraphicFramePr>
            <a:graphicFrameLocks noGrp="1"/>
          </p:cNvGraphicFramePr>
          <p:nvPr/>
        </p:nvGraphicFramePr>
        <p:xfrm>
          <a:off x="0" y="42863"/>
          <a:ext cx="9209088" cy="6496050"/>
        </p:xfrm>
        <a:graphic>
          <a:graphicData uri="http://schemas.openxmlformats.org/drawingml/2006/table">
            <a:tbl>
              <a:tblPr/>
              <a:tblGrid>
                <a:gridCol w="1841500"/>
                <a:gridCol w="1841500"/>
                <a:gridCol w="1841500"/>
                <a:gridCol w="1843088"/>
                <a:gridCol w="1841500"/>
              </a:tblGrid>
              <a:tr h="831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       look like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family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hair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(color/ long or short)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Eyes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(color)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tall or short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Fat or thin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4E7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9CB"/>
                    </a:solidFill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-36513" y="58738"/>
            <a:ext cx="1827213" cy="11382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74" name="TextBox 6"/>
          <p:cNvSpPr txBox="1">
            <a:spLocks noChangeArrowheads="1"/>
          </p:cNvSpPr>
          <p:nvPr/>
        </p:nvSpPr>
        <p:spPr bwMode="auto">
          <a:xfrm>
            <a:off x="0" y="1322388"/>
            <a:ext cx="20431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grandfather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55375" name="TextBox 7"/>
          <p:cNvSpPr txBox="1">
            <a:spLocks noChangeArrowheads="1"/>
          </p:cNvSpPr>
          <p:nvPr/>
        </p:nvSpPr>
        <p:spPr bwMode="auto">
          <a:xfrm>
            <a:off x="-36513" y="2185988"/>
            <a:ext cx="22082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grandmother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55376" name="TextBox 8"/>
          <p:cNvSpPr txBox="1">
            <a:spLocks noChangeArrowheads="1"/>
          </p:cNvSpPr>
          <p:nvPr/>
        </p:nvSpPr>
        <p:spPr bwMode="auto">
          <a:xfrm>
            <a:off x="46038" y="2847975"/>
            <a:ext cx="2043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father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55377" name="TextBox 9"/>
          <p:cNvSpPr txBox="1">
            <a:spLocks noChangeArrowheads="1"/>
          </p:cNvSpPr>
          <p:nvPr/>
        </p:nvSpPr>
        <p:spPr bwMode="auto">
          <a:xfrm>
            <a:off x="12700" y="3389313"/>
            <a:ext cx="2208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mother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55378" name="TextBox 10"/>
          <p:cNvSpPr txBox="1">
            <a:spLocks noChangeArrowheads="1"/>
          </p:cNvSpPr>
          <p:nvPr/>
        </p:nvSpPr>
        <p:spPr bwMode="auto">
          <a:xfrm>
            <a:off x="-58738" y="4149725"/>
            <a:ext cx="28082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Uncle Dachao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55379" name="TextBox 11"/>
          <p:cNvSpPr txBox="1">
            <a:spLocks noChangeArrowheads="1"/>
          </p:cNvSpPr>
          <p:nvPr/>
        </p:nvSpPr>
        <p:spPr bwMode="auto">
          <a:xfrm>
            <a:off x="-36513" y="4987925"/>
            <a:ext cx="2836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Aunt  Meiping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55380" name="TextBox 12"/>
          <p:cNvSpPr txBox="1">
            <a:spLocks noChangeArrowheads="1"/>
          </p:cNvSpPr>
          <p:nvPr/>
        </p:nvSpPr>
        <p:spPr bwMode="auto">
          <a:xfrm>
            <a:off x="-36513" y="5721350"/>
            <a:ext cx="20431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Cousin Jing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78038" y="1196975"/>
            <a:ext cx="148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white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078038" y="1924050"/>
            <a:ext cx="148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white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068513" y="2760663"/>
            <a:ext cx="148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00263" y="3436938"/>
            <a:ext cx="14843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81225" y="4116388"/>
            <a:ext cx="1485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220913" y="4987925"/>
            <a:ext cx="148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835150" y="5703888"/>
            <a:ext cx="2170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black and long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706813" y="1196975"/>
            <a:ext cx="148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717925" y="1954213"/>
            <a:ext cx="1485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749675" y="2760663"/>
            <a:ext cx="148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762375" y="3436938"/>
            <a:ext cx="1485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762375" y="4149725"/>
            <a:ext cx="148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746500" y="4987925"/>
            <a:ext cx="148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789363" y="5624513"/>
            <a:ext cx="14843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779838" y="6245225"/>
            <a:ext cx="14859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black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508625" y="2768600"/>
            <a:ext cx="1484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tall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508625" y="3436938"/>
            <a:ext cx="1484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short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508625" y="4103688"/>
            <a:ext cx="1484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tall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535613" y="4868863"/>
            <a:ext cx="1484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short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380288" y="4175125"/>
            <a:ext cx="148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thin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197100" y="6245225"/>
            <a:ext cx="14843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short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内容占位符 2"/>
          <p:cNvSpPr>
            <a:spLocks noGrp="1"/>
          </p:cNvSpPr>
          <p:nvPr>
            <p:ph idx="4294967295"/>
          </p:nvPr>
        </p:nvSpPr>
        <p:spPr>
          <a:xfrm>
            <a:off x="395288" y="476250"/>
            <a:ext cx="8229600" cy="13255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/>
              <a:t>I / You/ We/They/</a:t>
            </a:r>
            <a:r>
              <a:rPr lang="zh-CN" altLang="en-US"/>
              <a:t>复数</a:t>
            </a:r>
            <a:r>
              <a:rPr lang="en-US" altLang="zh-CN"/>
              <a:t>+ have</a:t>
            </a:r>
          </a:p>
          <a:p>
            <a:pPr marL="0" indent="0">
              <a:buFontTx/>
              <a:buNone/>
            </a:pPr>
            <a:r>
              <a:rPr lang="en-US" altLang="zh-CN"/>
              <a:t>She / He / It /</a:t>
            </a:r>
            <a:r>
              <a:rPr lang="zh-CN" altLang="en-US"/>
              <a:t>单数</a:t>
            </a:r>
            <a:r>
              <a:rPr lang="en-US" altLang="zh-CN"/>
              <a:t>+has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175</TotalTime>
  <Words>105</Words>
  <Application>Microsoft Office PowerPoint</Application>
  <PresentationFormat>全屏显示(4:3)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Calibri</vt:lpstr>
      <vt:lpstr>宋体</vt:lpstr>
      <vt:lpstr>Arial</vt:lpstr>
      <vt:lpstr>Comic Sans MS</vt:lpstr>
      <vt:lpstr>www.7cxk.com1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</cp:lastModifiedBy>
  <cp:revision>14</cp:revision>
  <dcterms:modified xsi:type="dcterms:W3CDTF">2014-10-22T11:12:33Z</dcterms:modified>
</cp:coreProperties>
</file>