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D5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2014-8-27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467544" y="404664"/>
            <a:ext cx="8136904" cy="6192688"/>
          </a:xfrm>
          <a:prstGeom prst="roundRect">
            <a:avLst/>
          </a:prstGeom>
          <a:solidFill>
            <a:schemeClr val="bg1">
              <a:lumMod val="85000"/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ctrTitle"/>
          </p:nvPr>
        </p:nvSpPr>
        <p:spPr>
          <a:xfrm>
            <a:off x="685800" y="3140968"/>
            <a:ext cx="7772400" cy="2448272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accent5"/>
                </a:solidFill>
              </a:rPr>
              <a:t>Lesson 3 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>
                <a:solidFill>
                  <a:srgbClr val="5DD5FF"/>
                </a:solidFill>
              </a:rPr>
              <a:t>What Do They do ?</a:t>
            </a:r>
            <a:endParaRPr lang="zh-CN" altLang="en-US" dirty="0">
              <a:solidFill>
                <a:srgbClr val="5DD5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49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4000" dirty="0" smtClean="0"/>
              <a:t>Teach</a:t>
            </a:r>
            <a:r>
              <a:rPr lang="en-US" altLang="zh-CN" sz="4000" dirty="0" smtClean="0">
                <a:solidFill>
                  <a:srgbClr val="C00000"/>
                </a:solidFill>
              </a:rPr>
              <a:t>er</a:t>
            </a:r>
            <a:r>
              <a:rPr lang="en-US" altLang="zh-CN" sz="3600" dirty="0" smtClean="0"/>
              <a:t> 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sz="4400" dirty="0" smtClean="0"/>
              <a:t>             Doct</a:t>
            </a:r>
            <a:r>
              <a:rPr lang="en-US" altLang="zh-CN" sz="4400" dirty="0" smtClean="0">
                <a:solidFill>
                  <a:srgbClr val="C00000"/>
                </a:solidFill>
              </a:rPr>
              <a:t>or</a:t>
            </a:r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908720"/>
            <a:ext cx="2762622" cy="22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44008" y="3747331"/>
            <a:ext cx="3683906" cy="245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414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457200" y="692697"/>
            <a:ext cx="4040188" cy="1008112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nurse</a:t>
            </a:r>
            <a:endParaRPr lang="zh-CN" altLang="en-US" sz="5400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2"/>
          </p:nvPr>
        </p:nvSpPr>
        <p:spPr>
          <a:xfrm>
            <a:off x="389285" y="2132856"/>
            <a:ext cx="4040188" cy="3951288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3"/>
          </p:nvPr>
        </p:nvSpPr>
        <p:spPr>
          <a:xfrm>
            <a:off x="4645025" y="620689"/>
            <a:ext cx="4041775" cy="1008112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work</a:t>
            </a:r>
            <a:r>
              <a:rPr lang="en-US" altLang="zh-CN" sz="5400" dirty="0" smtClean="0">
                <a:solidFill>
                  <a:srgbClr val="C00000"/>
                </a:solidFill>
              </a:rPr>
              <a:t>er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29" y="2173436"/>
            <a:ext cx="3600400" cy="3750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73436"/>
            <a:ext cx="3744416" cy="3559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100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55662" y="692696"/>
            <a:ext cx="4040188" cy="1080120"/>
          </a:xfrm>
        </p:spPr>
        <p:txBody>
          <a:bodyPr>
            <a:noAutofit/>
          </a:bodyPr>
          <a:lstStyle/>
          <a:p>
            <a:r>
              <a:rPr lang="en-US" altLang="zh-CN" sz="4800" dirty="0" smtClean="0"/>
              <a:t>farm</a:t>
            </a:r>
            <a:r>
              <a:rPr lang="en-US" altLang="zh-CN" sz="4800" dirty="0" smtClean="0">
                <a:solidFill>
                  <a:srgbClr val="C00000"/>
                </a:solidFill>
              </a:rPr>
              <a:t>er</a:t>
            </a:r>
            <a:endParaRPr lang="zh-CN" altLang="en-US" sz="4800" dirty="0">
              <a:solidFill>
                <a:srgbClr val="C00000"/>
              </a:solidFill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692696"/>
            <a:ext cx="4041775" cy="1482179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drive</a:t>
            </a:r>
            <a:r>
              <a:rPr lang="en-US" altLang="zh-CN" sz="5400" dirty="0" smtClean="0">
                <a:solidFill>
                  <a:srgbClr val="C00000"/>
                </a:solidFill>
              </a:rPr>
              <a:t>r</a:t>
            </a:r>
            <a:endParaRPr lang="zh-CN" altLang="en-US" sz="5400" dirty="0">
              <a:solidFill>
                <a:srgbClr val="C00000"/>
              </a:solidFill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3672408" cy="27169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420888"/>
            <a:ext cx="3810000" cy="3063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87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836712"/>
            <a:ext cx="4040188" cy="1338163"/>
          </a:xfrm>
        </p:spPr>
        <p:txBody>
          <a:bodyPr/>
          <a:lstStyle/>
          <a:p>
            <a:r>
              <a:rPr lang="en-US" altLang="zh-CN" sz="4400" dirty="0" smtClean="0"/>
              <a:t>Hospital </a:t>
            </a:r>
          </a:p>
          <a:p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908720"/>
            <a:ext cx="4041775" cy="1266155"/>
          </a:xfrm>
        </p:spPr>
        <p:txBody>
          <a:bodyPr>
            <a:normAutofit/>
          </a:bodyPr>
          <a:lstStyle/>
          <a:p>
            <a:r>
              <a:rPr lang="en-US" altLang="zh-CN" sz="5400" dirty="0" smtClean="0"/>
              <a:t>School </a:t>
            </a:r>
            <a:endParaRPr lang="zh-CN" altLang="en-US" sz="5400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84696" y="2060848"/>
            <a:ext cx="2952328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336280"/>
            <a:ext cx="4264021" cy="3396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5139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217443"/>
          </a:xfrm>
        </p:spPr>
        <p:txBody>
          <a:bodyPr/>
          <a:lstStyle/>
          <a:p>
            <a:r>
              <a:rPr lang="en-US" altLang="zh-CN" dirty="0" smtClean="0"/>
              <a:t>Father  </a:t>
            </a:r>
          </a:p>
          <a:p>
            <a:r>
              <a:rPr lang="en-US" altLang="zh-CN" dirty="0" smtClean="0"/>
              <a:t>Mother</a:t>
            </a:r>
          </a:p>
          <a:p>
            <a:r>
              <a:rPr lang="en-US" altLang="zh-CN" dirty="0" smtClean="0"/>
              <a:t>Aunt </a:t>
            </a:r>
          </a:p>
          <a:p>
            <a:r>
              <a:rPr lang="en-US" altLang="zh-CN" dirty="0" smtClean="0"/>
              <a:t>Uncle </a:t>
            </a:r>
          </a:p>
          <a:p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99851"/>
            <a:ext cx="2070901" cy="219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525885"/>
            <a:ext cx="1997918" cy="2713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792338"/>
            <a:ext cx="2063527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853023"/>
            <a:ext cx="2448272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/>
          <a:lstStyle/>
          <a:p>
            <a:r>
              <a:rPr lang="en-US" altLang="zh-CN" dirty="0" smtClean="0">
                <a:solidFill>
                  <a:srgbClr val="C00000"/>
                </a:solidFill>
              </a:rPr>
              <a:t>Where </a:t>
            </a:r>
            <a:r>
              <a:rPr lang="en-US" altLang="zh-CN" dirty="0" smtClean="0"/>
              <a:t>dose he/she work?</a:t>
            </a:r>
          </a:p>
          <a:p>
            <a:endParaRPr lang="en-US" altLang="zh-CN" dirty="0"/>
          </a:p>
          <a:p>
            <a:r>
              <a:rPr lang="en-US" altLang="zh-CN" dirty="0" smtClean="0">
                <a:solidFill>
                  <a:srgbClr val="C00000"/>
                </a:solidFill>
              </a:rPr>
              <a:t>How </a:t>
            </a:r>
            <a:r>
              <a:rPr lang="en-US" altLang="zh-CN" dirty="0" smtClean="0"/>
              <a:t>does he/she go to work?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22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27</Words>
  <Application>Microsoft Office PowerPoint</Application>
  <PresentationFormat>全屏显示(4:3)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Lesson 3  What Do They do 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   My Family</dc:title>
  <cp:lastModifiedBy>258369</cp:lastModifiedBy>
  <cp:revision>4</cp:revision>
  <dcterms:modified xsi:type="dcterms:W3CDTF">2014-08-27T03:36:01Z</dcterms:modified>
</cp:coreProperties>
</file>