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30" autoAdjust="0"/>
    <p:restoredTop sz="94660"/>
  </p:normalViewPr>
  <p:slideViewPr>
    <p:cSldViewPr>
      <p:cViewPr varScale="1">
        <p:scale>
          <a:sx n="87" d="100"/>
          <a:sy n="87" d="100"/>
        </p:scale>
        <p:origin x="-7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A1259-8129-4882-B024-4945DA5A6117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8DCD-541F-459D-82D8-28D7BB7039A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FBC875-B867-416D-A251-D0406FC201F2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D9799-EDEC-40C7-8F5A-9822AA0353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57AF57-3B56-4158-B9D8-68EFDCA35E87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4D49F-4D6F-4410-A1B5-8A8F5F1E79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AFB6FB-F4DE-4A44-BF19-DE25B4B9A7B0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93053-F469-4DAC-A689-A0FE7DCDA1B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C1DCF7-E207-4462-A319-E3B95FB20846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8B60B-B4C6-454A-B97B-5B5FD50A7F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6C73CB-8BE5-4617-91DC-2585CCEBEC92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7B952-8B56-4CC2-9ED7-E04BF0BA53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8C0C66-F567-44BE-ABF4-E4D519492237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6BB7F-C54E-46D5-9D16-E139EED369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9132DB-3528-4F90-8EA8-2831B2006386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B2634-2B8E-4C90-BB37-C09CFEC704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FE3D5E-A3A1-4DD6-A085-AEA7097142DF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14B7C-8847-4CF5-BE13-FDDCD62D39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3EA063-11EA-42CC-BE0F-4D335FFFA4EF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FC05D-2EAD-46F1-B39A-970AB74CC6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245AF1-AE18-4F12-96D5-643D41D735DF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3309F-19AD-449F-B707-D0780B9A299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33E0905-7E16-4897-B549-B72CF067C91D}" type="datetimeFigureOut">
              <a:rPr lang="zh-CN" altLang="en-US"/>
              <a:pPr/>
              <a:t>2014/10/21 Tuesday</a:t>
            </a:fld>
            <a:endParaRPr lang="en-US" altLang="zh-CN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EC9A5A8-1DE8-4596-AA84-EB767E85C3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1600200"/>
            <a:ext cx="7772400" cy="1779588"/>
          </a:xfrm>
        </p:spPr>
        <p:txBody>
          <a:bodyPr anchor="b"/>
          <a:lstStyle/>
          <a:p>
            <a:r>
              <a:rPr lang="en-US" altLang="zh-CN" sz="5400"/>
              <a:t>Lesson 12 </a:t>
            </a:r>
            <a:br>
              <a:rPr lang="en-US" altLang="zh-CN" sz="5400"/>
            </a:br>
            <a:r>
              <a:rPr lang="en-US" altLang="zh-CN" sz="5400"/>
              <a:t>Mr. Moon’s birthday</a:t>
            </a:r>
            <a:endParaRPr lang="zh-CN" altLang="en-US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323850" y="1125538"/>
            <a:ext cx="8229600" cy="1252537"/>
          </a:xfrm>
        </p:spPr>
        <p:txBody>
          <a:bodyPr/>
          <a:lstStyle/>
          <a:p>
            <a:r>
              <a:rPr lang="en-US" altLang="zh-CN" b="1">
                <a:solidFill>
                  <a:schemeClr val="tx1"/>
                </a:solidFill>
              </a:rPr>
              <a:t>Which month is the best</a:t>
            </a:r>
            <a:br>
              <a:rPr lang="en-US" altLang="zh-CN" b="1">
                <a:solidFill>
                  <a:schemeClr val="tx1"/>
                </a:solidFill>
              </a:rPr>
            </a:br>
            <a:r>
              <a:rPr lang="en-US" altLang="zh-CN" b="1">
                <a:solidFill>
                  <a:schemeClr val="tx1"/>
                </a:solidFill>
              </a:rPr>
              <a:t> for my birthday?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7213" y="2852738"/>
            <a:ext cx="76501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ndara" pitchFamily="34" charset="0"/>
                <a:ea typeface="华文楷体"/>
              </a:rPr>
              <a:t>Mr. Moon doesn’t have a birthday.</a:t>
            </a:r>
            <a:endParaRPr lang="zh-CN" altLang="en-US" sz="4000" b="1">
              <a:solidFill>
                <a:srgbClr val="FF0000"/>
              </a:solidFill>
              <a:latin typeface="Candara" pitchFamily="34" charset="0"/>
              <a:ea typeface="华文楷体"/>
            </a:endParaRPr>
          </a:p>
        </p:txBody>
      </p:sp>
      <p:pic>
        <p:nvPicPr>
          <p:cNvPr id="14339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429000"/>
            <a:ext cx="5616575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4294967295"/>
          </p:nvPr>
        </p:nvSpPr>
        <p:spPr>
          <a:xfrm>
            <a:off x="179388" y="1484313"/>
            <a:ext cx="8785225" cy="4171950"/>
          </a:xfrm>
        </p:spPr>
        <p:txBody>
          <a:bodyPr/>
          <a:lstStyle/>
          <a:p>
            <a:r>
              <a:rPr lang="en-US" altLang="zh-CN" sz="4400" b="1"/>
              <a:t>I’m the first.                                     November</a:t>
            </a:r>
          </a:p>
          <a:p>
            <a:r>
              <a:rPr lang="en-US" altLang="zh-CN" sz="4400" b="1"/>
              <a:t>The weather is warm                   June</a:t>
            </a:r>
          </a:p>
          <a:p>
            <a:r>
              <a:rPr lang="en-US" altLang="zh-CN" sz="4400" b="1"/>
              <a:t>     and sunny.</a:t>
            </a:r>
          </a:p>
          <a:p>
            <a:r>
              <a:rPr lang="en-US" altLang="zh-CN" sz="4400" b="1"/>
              <a:t>Children ‘s day is fun!                    January</a:t>
            </a:r>
          </a:p>
          <a:p>
            <a:r>
              <a:rPr lang="en-US" altLang="zh-CN" sz="4400" b="1"/>
              <a:t>You can play in the snow.              March</a:t>
            </a:r>
            <a:endParaRPr lang="zh-CN" altLang="en-US" sz="4400" b="1"/>
          </a:p>
        </p:txBody>
      </p:sp>
      <p:sp>
        <p:nvSpPr>
          <p:cNvPr id="15362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读一读，并连线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95738" y="1844675"/>
            <a:ext cx="2447925" cy="1800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43438" y="2565400"/>
            <a:ext cx="2016125" cy="1800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580063" y="1844675"/>
            <a:ext cx="863600" cy="2520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932363" y="2565400"/>
            <a:ext cx="1511300" cy="129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4294967295"/>
          </p:nvPr>
        </p:nvSpPr>
        <p:spPr>
          <a:xfrm>
            <a:off x="34925" y="1916113"/>
            <a:ext cx="8821738" cy="4210050"/>
          </a:xfrm>
        </p:spPr>
        <p:txBody>
          <a:bodyPr/>
          <a:lstStyle/>
          <a:p>
            <a:r>
              <a:rPr lang="en-US" altLang="zh-CN" sz="4400" b="1"/>
              <a:t>1.The Spring Festival oftens comes in       January.  (  )</a:t>
            </a:r>
          </a:p>
          <a:p>
            <a:r>
              <a:rPr lang="en-US" altLang="zh-CN" sz="4400" b="1"/>
              <a:t>2.It’s hot and sunny in October.( </a:t>
            </a:r>
            <a:r>
              <a:rPr lang="en-US" altLang="zh-CN" sz="4400"/>
              <a:t> </a:t>
            </a:r>
            <a:r>
              <a:rPr lang="en-US" altLang="zh-CN" sz="4400" b="1"/>
              <a:t>)</a:t>
            </a:r>
          </a:p>
          <a:p>
            <a:r>
              <a:rPr lang="en-US" altLang="zh-CN" sz="4400" b="1"/>
              <a:t>3.You can play snow in   August.(  )</a:t>
            </a:r>
          </a:p>
          <a:p>
            <a:r>
              <a:rPr lang="en-US" altLang="zh-CN" sz="4400" b="1"/>
              <a:t>4.There is rain and  green trees in April.(  )</a:t>
            </a:r>
            <a:endParaRPr lang="zh-CN" altLang="en-US" sz="4400" b="1"/>
          </a:p>
        </p:txBody>
      </p:sp>
      <p:sp>
        <p:nvSpPr>
          <p:cNvPr id="16386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True(T) or False(F)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2"/>
          <p:cNvSpPr>
            <a:spLocks noGrp="1"/>
          </p:cNvSpPr>
          <p:nvPr>
            <p:ph type="title" idx="4294967295"/>
          </p:nvPr>
        </p:nvSpPr>
        <p:spPr>
          <a:xfrm>
            <a:off x="468313" y="1916113"/>
            <a:ext cx="8229600" cy="1254125"/>
          </a:xfrm>
        </p:spPr>
        <p:txBody>
          <a:bodyPr/>
          <a:lstStyle/>
          <a:p>
            <a:r>
              <a:rPr lang="en-US" altLang="zh-CN" b="1">
                <a:solidFill>
                  <a:schemeClr val="tx1"/>
                </a:solidFill>
              </a:rPr>
              <a:t>Which month do you like best?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6600" b="1"/>
              <a:t>Thank you! Bye!</a:t>
            </a:r>
            <a:endParaRPr lang="zh-CN" altLang="en-US" sz="6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49</TotalTime>
  <Words>88</Words>
  <Application>Microsoft Office PowerPoint</Application>
  <PresentationFormat>全屏显示(4:3)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Candara</vt:lpstr>
      <vt:lpstr>华文楷体</vt:lpstr>
      <vt:lpstr>Arial</vt:lpstr>
      <vt:lpstr>宋体</vt:lpstr>
      <vt:lpstr>Calibri</vt:lpstr>
      <vt:lpstr>www.7cxk.com1</vt:lpstr>
      <vt:lpstr>Lesson 12  Mr. Moon’s birthday</vt:lpstr>
      <vt:lpstr>Which month is the best  for my birthday?</vt:lpstr>
      <vt:lpstr>读一读，并连线</vt:lpstr>
      <vt:lpstr>True(T) or False(F)</vt:lpstr>
      <vt:lpstr>Which month do you like best?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12 Mr. Moon’s birthday</dc:title>
  <dc:creator>Administrator</dc:creator>
  <cp:lastModifiedBy>Microsoft</cp:lastModifiedBy>
  <cp:revision>14</cp:revision>
  <dcterms:created xsi:type="dcterms:W3CDTF">2014-04-24T06:56:17Z</dcterms:created>
  <dcterms:modified xsi:type="dcterms:W3CDTF">2014-10-21T11:39:45Z</dcterms:modified>
</cp:coreProperties>
</file>