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F76710-13D2-4EF1-9EE0-F62C481693E2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EE4B4B-687F-4A0F-885C-2C0DD1E4137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11847F-5F3E-4258-B712-171023E27FD7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F2CB9-E592-4EC2-829A-8909B5F985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D0911E-FB15-4217-A375-83FAD70CD880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9F8D67-24DA-4300-9E6D-7339927F3C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E8208E-7E87-4C8C-8B1A-560F9214DF29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D9922-6607-4BFA-9E83-D0C4F4D9EB1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D1A1CD-95FE-4C07-9F3F-0AAC3780075E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D0242-CE66-4FED-A236-5278FA1C8FD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574092-0625-4ADD-BD47-CD96086A13D4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86188-EC8A-4474-AFFC-06E2F8119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6C8347-EF6E-47B5-A013-C27DB0245840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4E47C-9C58-40D7-B611-0FDD1EFD46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421F78-773B-42CA-B5FA-3C85839F952E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94B90-BF57-4359-A132-F691049698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32C478-FF21-4169-8C68-47CEEAF88C6C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4B585-6B62-4592-9056-205AF790198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C3154F-F101-447F-AACE-8139F6BD570C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A5A76-79AE-4631-8347-94A3E6DCE6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006098-85AC-40F8-8BB3-4FFCEB205FA7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FF350-7E53-4354-B8B3-E6FFF4C9FE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FB884A7-7944-43E9-B35F-030680931B81}" type="datetimeFigureOut">
              <a:rPr lang="zh-CN" altLang="en-US"/>
              <a:pPr/>
              <a:t>2014/10/20 Monday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3900D1-6A6F-40F5-860A-582A034ADC7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/>
              <a:t>Lesson 15 In the City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357563"/>
            <a:ext cx="6400800" cy="2281237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zh-CN" altLang="en-US">
                <a:solidFill>
                  <a:srgbClr val="898989"/>
                </a:solidFill>
              </a:rPr>
              <a:t>                   在城市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4480" y="2786058"/>
            <a:ext cx="628654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rPr>
              <a:t>Thank you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内容占位符 3" descr="街道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85750"/>
            <a:ext cx="8072438" cy="604202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内容占位符 3" descr="街道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500063"/>
            <a:ext cx="7715250" cy="59658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内容占位符 3" descr="街道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571500"/>
            <a:ext cx="7786687" cy="584041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Where is my mother?    </a:t>
            </a:r>
            <a:endParaRPr lang="zh-CN" altLang="en-US"/>
          </a:p>
        </p:txBody>
      </p:sp>
      <p:pic>
        <p:nvPicPr>
          <p:cNvPr id="17410" name="内容占位符 3" descr="迷路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571625"/>
            <a:ext cx="7361238" cy="445135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Where is the zoo ?</a:t>
            </a:r>
            <a:endParaRPr lang="zh-CN" altLang="en-US"/>
          </a:p>
        </p:txBody>
      </p:sp>
      <p:pic>
        <p:nvPicPr>
          <p:cNvPr id="18434" name="内容占位符 5" descr="问路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143125"/>
            <a:ext cx="4090988" cy="3357563"/>
          </a:xfrm>
        </p:spPr>
      </p:pic>
      <p:sp>
        <p:nvSpPr>
          <p:cNvPr id="18435" name="内容占位符 7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/>
              <a:t>   A:Excuse me ,</a:t>
            </a:r>
          </a:p>
          <a:p>
            <a:pPr>
              <a:buFontTx/>
              <a:buNone/>
            </a:pPr>
            <a:r>
              <a:rPr lang="en-US" altLang="zh-CN" sz="2800"/>
              <a:t>      can you help me?</a:t>
            </a:r>
          </a:p>
          <a:p>
            <a:pPr>
              <a:buFontTx/>
              <a:buNone/>
            </a:pPr>
            <a:r>
              <a:rPr lang="en-US" altLang="zh-CN" sz="2800"/>
              <a:t>   B:Yes?</a:t>
            </a:r>
          </a:p>
          <a:p>
            <a:pPr>
              <a:buFontTx/>
              <a:buNone/>
            </a:pPr>
            <a:r>
              <a:rPr lang="en-US" altLang="zh-CN" sz="2800"/>
              <a:t>   A:I’m lost . </a:t>
            </a:r>
          </a:p>
          <a:p>
            <a:pPr>
              <a:buFontTx/>
              <a:buNone/>
            </a:pPr>
            <a:r>
              <a:rPr lang="en-US" altLang="zh-CN" sz="2800"/>
              <a:t>       Where is</a:t>
            </a:r>
            <a:r>
              <a:rPr lang="zh-CN" altLang="en-US" sz="2800"/>
              <a:t> </a:t>
            </a:r>
            <a:r>
              <a:rPr lang="en-US" altLang="zh-CN" sz="2800"/>
              <a:t>the zoo?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Go straight and turn left.</a:t>
            </a:r>
            <a:endParaRPr lang="zh-CN" altLang="en-US"/>
          </a:p>
        </p:txBody>
      </p:sp>
      <p:pic>
        <p:nvPicPr>
          <p:cNvPr id="19458" name="内容占位符 29" descr="动物园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1500188"/>
            <a:ext cx="4138613" cy="4319587"/>
          </a:xfrm>
        </p:spPr>
      </p:pic>
      <p:sp>
        <p:nvSpPr>
          <p:cNvPr id="8" name="内容占位符 7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/>
              <a:t>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/>
              <a:t>    zoo                    school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800"/>
          </a:p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</a:pPr>
            <a:endParaRPr lang="en-US" altLang="zh-CN" sz="280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/>
              <a:t>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/>
              <a:t>             Danny</a:t>
            </a:r>
            <a:endParaRPr lang="zh-CN" altLang="en-US" sz="2800"/>
          </a:p>
        </p:txBody>
      </p:sp>
      <p:cxnSp>
        <p:nvCxnSpPr>
          <p:cNvPr id="10" name="直接箭头连接符 9"/>
          <p:cNvCxnSpPr/>
          <p:nvPr/>
        </p:nvCxnSpPr>
        <p:spPr>
          <a:xfrm rot="5400000" flipH="1" flipV="1">
            <a:off x="784226" y="4000500"/>
            <a:ext cx="24304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rot="5400000" flipH="1" flipV="1">
            <a:off x="1141413" y="4000500"/>
            <a:ext cx="24304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 flipH="1" flipV="1">
            <a:off x="2357438" y="2286000"/>
            <a:ext cx="158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10800000">
            <a:off x="1714500" y="2857500"/>
            <a:ext cx="285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rot="10800000">
            <a:off x="1714500" y="2428875"/>
            <a:ext cx="28575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2357438" y="2428875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2357438" y="2857500"/>
            <a:ext cx="35718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5400000" flipH="1" flipV="1">
            <a:off x="1750219" y="2178844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5400000" flipH="1" flipV="1">
            <a:off x="2107407" y="2178844"/>
            <a:ext cx="5000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turn  left          turn  right                              </a:t>
            </a:r>
            <a:endParaRPr lang="zh-CN" altLang="en-US"/>
          </a:p>
        </p:txBody>
      </p:sp>
      <p:sp>
        <p:nvSpPr>
          <p:cNvPr id="20482" name="内容占位符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/>
          </a:p>
        </p:txBody>
      </p:sp>
      <p:pic>
        <p:nvPicPr>
          <p:cNvPr id="20483" name="内容占位符 6" descr="左右转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357313" y="1928813"/>
            <a:ext cx="6543675" cy="31432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go  straight </a:t>
            </a:r>
            <a:endParaRPr lang="zh-CN" altLang="en-US"/>
          </a:p>
        </p:txBody>
      </p:sp>
      <p:pic>
        <p:nvPicPr>
          <p:cNvPr id="21506" name="内容占位符 5" descr="直走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0" y="1785938"/>
            <a:ext cx="3571875" cy="364648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115</TotalTime>
  <Words>43</Words>
  <Application>Microsoft Office PowerPoint</Application>
  <PresentationFormat>全屏显示(4:3)</PresentationFormat>
  <Paragraphs>21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Calibri</vt:lpstr>
      <vt:lpstr>宋体</vt:lpstr>
      <vt:lpstr>Arial</vt:lpstr>
      <vt:lpstr>www.7cxk.com0</vt:lpstr>
      <vt:lpstr>Lesson 15 In the City</vt:lpstr>
      <vt:lpstr>幻灯片 2</vt:lpstr>
      <vt:lpstr>幻灯片 3</vt:lpstr>
      <vt:lpstr>幻灯片 4</vt:lpstr>
      <vt:lpstr>Where is my mother?    </vt:lpstr>
      <vt:lpstr>Where is the zoo ?</vt:lpstr>
      <vt:lpstr>Go straight and turn left.</vt:lpstr>
      <vt:lpstr>turn  left          turn  right                              </vt:lpstr>
      <vt:lpstr>go  straight 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15 In the City</dc:title>
  <dc:creator>admin</dc:creator>
  <cp:lastModifiedBy>Microsoft</cp:lastModifiedBy>
  <cp:revision>13</cp:revision>
  <dcterms:created xsi:type="dcterms:W3CDTF">2013-11-18T00:43:32Z</dcterms:created>
  <dcterms:modified xsi:type="dcterms:W3CDTF">2014-10-20T11:10:58Z</dcterms:modified>
</cp:coreProperties>
</file>