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60" r:id="rId3"/>
    <p:sldId id="258" r:id="rId4"/>
    <p:sldId id="25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90CD95-F379-4F61-A17B-6C852E619FB8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AF039-8E10-4428-8319-2DB4C5BB0A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EBC2C6-B8F4-438B-9AE3-49345A769022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BF236-73AB-4CB4-A072-26A9959E4B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199CC1-236D-4DEA-AFF3-E940F37C65BA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FAE14-C30D-40DA-A9A2-15AE1B5071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4F2D2B-EB72-4DA8-A0FA-B92069101337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49CE7-14D0-4180-A400-C8778CEF881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FA1EEA-33A9-4C0D-9E06-C8CB3F18657C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729E7-9CDA-44E8-9E59-745C0833AD0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4AD4CA-6746-4EAE-A696-A963B3711A0E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97083-152B-4135-86D4-7876A4B836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E325ED-80FC-492F-BED4-F49596A5778E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33A05-F764-49B3-B7E5-7F49EFD5261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D90093-903C-4F3F-918B-945BDD4A0ECC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B342-273E-4476-A436-57FBB9CF51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A54AE0-CF20-472E-B87E-89620D9CC393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9A0A1-F033-4770-8B0A-D5D271174DA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2B27A-A201-4524-9EF9-3F41D5FC9874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CB7F8-0D74-4045-B86B-117FDA161AF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BAF8C0-299F-4945-9B7C-5C416CB0ED8C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D318C-7BB5-4D59-9057-FB80498535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FE01A4D-CA03-4D83-B798-857EF2CF394B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8D3F98-6A07-49E9-B9AB-AB2BEE74AD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ctrTitle" idx="4294967295"/>
          </p:nvPr>
        </p:nvSpPr>
        <p:spPr>
          <a:xfrm>
            <a:off x="5003800" y="1341438"/>
            <a:ext cx="3454400" cy="2259012"/>
          </a:xfrm>
        </p:spPr>
        <p:txBody>
          <a:bodyPr/>
          <a:lstStyle/>
          <a:p>
            <a:r>
              <a:rPr lang="en-US" altLang="zh-CN" sz="6000">
                <a:latin typeface="Century"/>
              </a:rPr>
              <a:t>Lesson 2 </a:t>
            </a:r>
            <a:endParaRPr lang="zh-CN" altLang="en-US" sz="6000">
              <a:latin typeface="Century"/>
            </a:endParaRPr>
          </a:p>
        </p:txBody>
      </p:sp>
      <p:sp>
        <p:nvSpPr>
          <p:cNvPr id="13315" name="副标题 2"/>
          <p:cNvSpPr>
            <a:spLocks noGrp="1"/>
          </p:cNvSpPr>
          <p:nvPr>
            <p:ph type="subTitle" idx="4294967295"/>
          </p:nvPr>
        </p:nvSpPr>
        <p:spPr>
          <a:xfrm>
            <a:off x="3924300" y="4149725"/>
            <a:ext cx="5111750" cy="148907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zh-CN" sz="4000" b="1">
                <a:solidFill>
                  <a:srgbClr val="00B050"/>
                </a:solidFill>
              </a:rPr>
              <a:t>What Do They Look Like?</a:t>
            </a:r>
            <a:endParaRPr lang="zh-CN" altLang="en-US" sz="4000" b="1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8424862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sz="half" idx="4294967295"/>
          </p:nvPr>
        </p:nvSpPr>
        <p:spPr>
          <a:xfrm>
            <a:off x="1547813" y="2133600"/>
            <a:ext cx="2947987" cy="39925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2800"/>
              <a:t>    </a:t>
            </a:r>
          </a:p>
          <a:p>
            <a:pPr marL="0" indent="0">
              <a:buFontTx/>
              <a:buNone/>
            </a:pPr>
            <a:endParaRPr lang="en-US" altLang="zh-CN" sz="2800"/>
          </a:p>
          <a:p>
            <a:pPr marL="0" indent="0">
              <a:buFontTx/>
              <a:buNone/>
            </a:pPr>
            <a:r>
              <a:rPr lang="en-US" altLang="zh-CN" sz="4400"/>
              <a:t>Grand</a:t>
            </a:r>
            <a:endParaRPr lang="zh-CN" altLang="en-US" sz="4400"/>
          </a:p>
        </p:txBody>
      </p:sp>
      <p:sp>
        <p:nvSpPr>
          <p:cNvPr id="15363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en-US" altLang="zh-CN" sz="2800"/>
              <a:t>Mother </a:t>
            </a:r>
          </a:p>
          <a:p>
            <a:endParaRPr lang="en-US" altLang="zh-CN" sz="2800"/>
          </a:p>
          <a:p>
            <a:endParaRPr lang="en-US" altLang="zh-CN" sz="2800"/>
          </a:p>
          <a:p>
            <a:endParaRPr lang="en-US" altLang="zh-CN" sz="2800"/>
          </a:p>
          <a:p>
            <a:endParaRPr lang="en-US" altLang="zh-CN" sz="2800"/>
          </a:p>
          <a:p>
            <a:r>
              <a:rPr lang="en-US" altLang="zh-CN" sz="2800"/>
              <a:t>Father </a:t>
            </a:r>
          </a:p>
          <a:p>
            <a:endParaRPr lang="en-US" altLang="zh-CN" sz="2800"/>
          </a:p>
          <a:p>
            <a:endParaRPr lang="en-US" altLang="zh-CN" sz="2800"/>
          </a:p>
          <a:p>
            <a:endParaRPr lang="zh-CN" altLang="en-US" sz="2800"/>
          </a:p>
        </p:txBody>
      </p:sp>
      <p:sp>
        <p:nvSpPr>
          <p:cNvPr id="5" name="上下箭头 4"/>
          <p:cNvSpPr/>
          <p:nvPr/>
        </p:nvSpPr>
        <p:spPr>
          <a:xfrm>
            <a:off x="3059113" y="1628775"/>
            <a:ext cx="1008062" cy="3879850"/>
          </a:xfrm>
          <a:prstGeom prst="upDownArrow">
            <a:avLst/>
          </a:prstGeom>
          <a:solidFill>
            <a:schemeClr val="accent2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149725"/>
            <a:ext cx="1762125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20713"/>
            <a:ext cx="168275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027113"/>
            <a:ext cx="7993063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12</TotalTime>
  <Words>10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Calibri</vt:lpstr>
      <vt:lpstr>宋体</vt:lpstr>
      <vt:lpstr>Arial</vt:lpstr>
      <vt:lpstr>Century</vt:lpstr>
      <vt:lpstr>www.7cxk.com0</vt:lpstr>
      <vt:lpstr>Lesson 2 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 </dc:title>
  <cp:lastModifiedBy>Microsoft</cp:lastModifiedBy>
  <cp:revision>4</cp:revision>
  <dcterms:modified xsi:type="dcterms:W3CDTF">2014-10-20T11:10:53Z</dcterms:modified>
</cp:coreProperties>
</file>