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sldIdLst>
    <p:sldId id="256" r:id="rId3"/>
    <p:sldId id="257" r:id="rId4"/>
    <p:sldId id="258" r:id="rId5"/>
    <p:sldId id="292" r:id="rId6"/>
    <p:sldId id="268" r:id="rId7"/>
    <p:sldId id="269" r:id="rId8"/>
    <p:sldId id="271" r:id="rId9"/>
    <p:sldId id="293" r:id="rId10"/>
    <p:sldId id="280" r:id="rId11"/>
    <p:sldId id="279" r:id="rId12"/>
    <p:sldId id="260" r:id="rId13"/>
    <p:sldId id="294" r:id="rId14"/>
    <p:sldId id="261" r:id="rId15"/>
    <p:sldId id="283" r:id="rId16"/>
    <p:sldId id="263" r:id="rId17"/>
    <p:sldId id="285" r:id="rId18"/>
    <p:sldId id="295" r:id="rId19"/>
    <p:sldId id="296" r:id="rId20"/>
    <p:sldId id="298" r:id="rId21"/>
    <p:sldId id="297" r:id="rId22"/>
    <p:sldId id="299" r:id="rId23"/>
    <p:sldId id="300" r:id="rId24"/>
    <p:sldId id="265" r:id="rId25"/>
    <p:sldId id="290" r:id="rId26"/>
    <p:sldId id="291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9F61B-E09B-461A-95A8-6404C5E69737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6CB24-FE85-47B5-9811-0D7677902F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1D6D4-9BF9-4500-BF11-6E6E6649AA9C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075F1-C178-400B-8842-D9F0DA3485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6EE17D-3B5D-454B-8951-7B5BAC0EDDE6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23FFE-C8E7-4312-B95F-75E171CC8AB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7A29D1-A179-466A-A74E-34BFB6B14164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80AF9-FD7F-414E-8F51-8706162515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09B2E2-7BAB-4881-A9C1-D00AB3782747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76F8A1-E076-4FB3-BBFE-07042A5EBD3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5715E5-22E7-4810-84D5-E6C8C9475249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A23AB-0829-4B98-AC8B-83549DA2222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1E9EA0-E167-4DCF-B34E-07C2D448C035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1E37D-4E91-4BD1-AF15-7EE6D58F87A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C19722-9E85-4DD3-BD84-BF5ADBF2F1F2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727F9-9050-484A-8E7D-886EC0A787B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75B70D-2382-41D9-8256-7E23346CBCAD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D1776-D7EA-4DD5-9CF7-9FA9131D0E4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C5DA84-EDBE-46F5-9AD2-1C1FD56CB9F1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7A5C2-D2CF-40ED-9C6C-C6C8A43E033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8C3D2F-DBEE-4948-99A2-93046FD4C817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C988B-F2C6-45CE-8C75-7A4CFF118A1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1A29B-CA43-4DF1-9464-B13D47A93C78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736E0-218F-4982-86FF-F852C917E0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3C62FD-AFEC-4D4A-B2CA-01073F79C626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873B3-870C-45FA-A47C-837E9CFB1FD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3FAB61-1C46-40A8-9D02-2182E838FCC1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47B398-0D59-4DD8-856B-381FB2155F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A011F-0EC6-422B-8F2A-117E05FF605A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6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D0C2F-6AFC-4562-97E3-D4952751C9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6D67C-E108-4E0B-BD43-8910D1625BEA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977F0-1668-4179-BEB9-236D652E1F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F984D-0E59-4609-A405-26369A846BFB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4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06149-6559-407F-BE15-5B6F2B0F44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3F6BC-E498-4C4E-92C1-2B826FE677F3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D19BB-E35F-4866-9782-A969F3C17A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CACDE-C507-49BD-AFC1-660FD4312B19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29B7E-0F0B-4CEA-AF9A-9DE73C0016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83A6F-74B8-4CC6-B2CB-90D4BF4AA7BA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93124-7249-4D31-8163-8A9793E1E2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145DD-A9AD-4B3D-926B-638367684A86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5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0C17D-B353-4766-9742-B44C6FC8AD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BC4731B-3F68-4464-A60F-46271FDBE5C9}" type="datetimeFigureOut">
              <a:rPr lang="zh-CN" altLang="en-US"/>
              <a:pPr>
                <a:defRPr/>
              </a:pPr>
              <a:t>2014/10/19 Sunday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CB098A4-EB90-4DD8-9D49-54BD8DF0F1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2" r:id="rId3"/>
    <p:sldLayoutId id="2147483686" r:id="rId4"/>
    <p:sldLayoutId id="2147483671" r:id="rId5"/>
    <p:sldLayoutId id="2147483687" r:id="rId6"/>
    <p:sldLayoutId id="2147483688" r:id="rId7"/>
    <p:sldLayoutId id="2147483689" r:id="rId8"/>
    <p:sldLayoutId id="2147483670" r:id="rId9"/>
    <p:sldLayoutId id="2147483690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华文楷体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华文楷体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华文楷体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华文楷体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华文楷体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DC29AE9-4D62-44D7-BAA9-DE69A743E030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FF64816-1860-45FA-B996-9EE68714E68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1714488"/>
            <a:ext cx="842968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Welcome to my class!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316" name="图片 4" descr="图片1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98988"/>
            <a:ext cx="2000250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图片 5" descr="图片2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688" y="0"/>
            <a:ext cx="15525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53b39e6f2d42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4388" y="5207000"/>
            <a:ext cx="1979612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endParaRPr lang="zh-CN" altLang="zh-CN"/>
          </a:p>
        </p:txBody>
      </p:sp>
      <p:pic>
        <p:nvPicPr>
          <p:cNvPr id="2" name="Picture 4" descr="1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3635375" cy="3141663"/>
          </a:xfrm>
        </p:spPr>
      </p:pic>
      <p:pic>
        <p:nvPicPr>
          <p:cNvPr id="22531" name="Picture 5" descr="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0"/>
            <a:ext cx="3889375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2133600"/>
            <a:ext cx="4716462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0" y="5643563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Franklin Gothic Book"/>
                <a:ea typeface="华文楷体"/>
              </a:rPr>
              <a:t>                  search for </a:t>
            </a:r>
            <a:r>
              <a:rPr lang="en-US" altLang="zh-CN" sz="4800" b="1">
                <a:solidFill>
                  <a:srgbClr val="FF3300"/>
                </a:solidFill>
                <a:latin typeface="Franklin Gothic Book"/>
                <a:ea typeface="华文楷体"/>
              </a:rPr>
              <a:t>a lot of</a:t>
            </a:r>
            <a:r>
              <a:rPr lang="en-US" altLang="zh-CN" sz="4800" b="1">
                <a:latin typeface="Franklin Gothic Book"/>
                <a:ea typeface="华文楷体"/>
              </a:rPr>
              <a:t> things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3"/>
          <p:cNvSpPr txBox="1">
            <a:spLocks noChangeArrowheads="1"/>
          </p:cNvSpPr>
          <p:nvPr/>
        </p:nvSpPr>
        <p:spPr bwMode="auto">
          <a:xfrm>
            <a:off x="2857500" y="3000375"/>
            <a:ext cx="4000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latin typeface="Franklin Gothic Book"/>
                <a:ea typeface="华文楷体"/>
              </a:rPr>
              <a:t>computer</a:t>
            </a:r>
            <a:endParaRPr lang="zh-CN" altLang="en-US" sz="6600" b="1">
              <a:latin typeface="Franklin Gothic Book"/>
              <a:ea typeface="华文楷体"/>
            </a:endParaRPr>
          </a:p>
        </p:txBody>
      </p:sp>
      <p:sp>
        <p:nvSpPr>
          <p:cNvPr id="5" name="上箭头 4"/>
          <p:cNvSpPr/>
          <p:nvPr/>
        </p:nvSpPr>
        <p:spPr>
          <a:xfrm>
            <a:off x="3929063" y="2428875"/>
            <a:ext cx="1000125" cy="5715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71813" y="571500"/>
            <a:ext cx="30718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Franklin Gothic Book"/>
                <a:ea typeface="华文楷体"/>
              </a:rPr>
              <a:t>email  my  friends</a:t>
            </a:r>
            <a:endParaRPr lang="zh-CN" altLang="en-US" sz="48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000500" y="4071938"/>
            <a:ext cx="928688" cy="7858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14688" y="5000625"/>
            <a:ext cx="30718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Franklin Gothic Book"/>
                <a:ea typeface="华文楷体"/>
              </a:rPr>
              <a:t>send greetings</a:t>
            </a:r>
            <a:endParaRPr lang="zh-CN" altLang="en-US" sz="48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6429375" y="3357563"/>
            <a:ext cx="428625" cy="50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00875" y="2000250"/>
            <a:ext cx="214312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Franklin Gothic Book"/>
                <a:ea typeface="华文楷体"/>
              </a:rPr>
              <a:t>search for a   lot of things</a:t>
            </a:r>
            <a:endParaRPr lang="zh-CN" altLang="en-US" sz="48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  <p:sp>
        <p:nvSpPr>
          <p:cNvPr id="12" name="左箭头 11"/>
          <p:cNvSpPr/>
          <p:nvPr/>
        </p:nvSpPr>
        <p:spPr>
          <a:xfrm>
            <a:off x="2143125" y="3500438"/>
            <a:ext cx="571500" cy="5715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0" y="2643188"/>
            <a:ext cx="29289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Franklin Gothic Book"/>
                <a:ea typeface="华文楷体"/>
              </a:rPr>
              <a:t>find out about countries</a:t>
            </a:r>
            <a:endParaRPr lang="zh-CN" altLang="en-US" sz="48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  <p:sp>
        <p:nvSpPr>
          <p:cNvPr id="23562" name="TextBox 13"/>
          <p:cNvSpPr txBox="1">
            <a:spLocks noChangeArrowheads="1"/>
          </p:cNvSpPr>
          <p:nvPr/>
        </p:nvSpPr>
        <p:spPr bwMode="auto">
          <a:xfrm>
            <a:off x="0" y="285750"/>
            <a:ext cx="2500313" cy="6461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Franklin Gothic Book"/>
                <a:ea typeface="华文楷体"/>
              </a:rPr>
              <a:t>Wrap up</a:t>
            </a:r>
            <a:endParaRPr lang="zh-CN" altLang="en-US" sz="3600" b="1"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4"/>
          <p:cNvSpPr txBox="1">
            <a:spLocks noChangeArrowheads="1"/>
          </p:cNvSpPr>
          <p:nvPr/>
        </p:nvSpPr>
        <p:spPr bwMode="auto">
          <a:xfrm>
            <a:off x="0" y="285750"/>
            <a:ext cx="3500438" cy="6461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Franklin Gothic Book"/>
                <a:ea typeface="华文楷体"/>
              </a:rPr>
              <a:t>Listen to part B</a:t>
            </a:r>
            <a:endParaRPr lang="zh-CN" altLang="en-US" sz="3600" b="1">
              <a:latin typeface="Franklin Gothic Book"/>
              <a:ea typeface="华文楷体"/>
            </a:endParaRPr>
          </a:p>
        </p:txBody>
      </p:sp>
      <p:pic>
        <p:nvPicPr>
          <p:cNvPr id="24578" name="内容占位符 3" descr="u=2379710639,860013418&amp;fm=23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571625"/>
            <a:ext cx="7286625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内容占位符 3" descr="u=3880147028,671918551&amp;fm=90&amp;gp=0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536825" y="2046288"/>
            <a:ext cx="3614738" cy="2922587"/>
          </a:xfrm>
        </p:spPr>
      </p:pic>
      <p:sp>
        <p:nvSpPr>
          <p:cNvPr id="5" name="上箭头 4"/>
          <p:cNvSpPr/>
          <p:nvPr/>
        </p:nvSpPr>
        <p:spPr>
          <a:xfrm>
            <a:off x="4286250" y="1071563"/>
            <a:ext cx="571500" cy="64293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3214688" y="357188"/>
            <a:ext cx="314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Franklin Gothic Book"/>
                <a:ea typeface="华文楷体"/>
              </a:rPr>
              <a:t>watch a video</a:t>
            </a:r>
            <a:endParaRPr lang="zh-CN" altLang="en-US" sz="4000" b="1">
              <a:latin typeface="Franklin Gothic Book"/>
              <a:ea typeface="华文楷体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4429125" y="5143500"/>
            <a:ext cx="500063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5" name="TextBox 7"/>
          <p:cNvSpPr txBox="1">
            <a:spLocks noChangeArrowheads="1"/>
          </p:cNvSpPr>
          <p:nvPr/>
        </p:nvSpPr>
        <p:spPr bwMode="auto">
          <a:xfrm>
            <a:off x="3071813" y="5715000"/>
            <a:ext cx="314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Franklin Gothic Book"/>
                <a:ea typeface="华文楷体"/>
              </a:rPr>
              <a:t>play games</a:t>
            </a:r>
            <a:endParaRPr lang="zh-CN" altLang="en-US" sz="4000" b="1">
              <a:latin typeface="Franklin Gothic Book"/>
              <a:ea typeface="华文楷体"/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1785938" y="3286125"/>
            <a:ext cx="571500" cy="5000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6357938" y="3286125"/>
            <a:ext cx="642937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8" name="TextBox 10"/>
          <p:cNvSpPr txBox="1">
            <a:spLocks noChangeArrowheads="1"/>
          </p:cNvSpPr>
          <p:nvPr/>
        </p:nvSpPr>
        <p:spPr bwMode="auto">
          <a:xfrm>
            <a:off x="0" y="2571750"/>
            <a:ext cx="18573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Franklin Gothic Book"/>
                <a:ea typeface="华文楷体"/>
              </a:rPr>
              <a:t>listen to music</a:t>
            </a:r>
            <a:endParaRPr lang="zh-CN" altLang="en-US" sz="4000" b="1">
              <a:latin typeface="Franklin Gothic Book"/>
              <a:ea typeface="华文楷体"/>
            </a:endParaRPr>
          </a:p>
        </p:txBody>
      </p:sp>
      <p:sp>
        <p:nvSpPr>
          <p:cNvPr id="25609" name="TextBox 11"/>
          <p:cNvSpPr txBox="1">
            <a:spLocks noChangeArrowheads="1"/>
          </p:cNvSpPr>
          <p:nvPr/>
        </p:nvSpPr>
        <p:spPr bwMode="auto">
          <a:xfrm>
            <a:off x="6572250" y="2857500"/>
            <a:ext cx="25717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Franklin Gothic Book"/>
                <a:ea typeface="华文楷体"/>
              </a:rPr>
              <a:t>shop online</a:t>
            </a:r>
            <a:endParaRPr lang="zh-CN" altLang="en-US" sz="4000" b="1"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A Let's Listen and S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/>
          </p:cNvSpPr>
          <p:nvPr>
            <p:ph idx="4294967295"/>
          </p:nvPr>
        </p:nvSpPr>
        <p:spPr>
          <a:xfrm>
            <a:off x="457200" y="2714625"/>
            <a:ext cx="8686800" cy="1643063"/>
          </a:xfrm>
        </p:spPr>
        <p:txBody>
          <a:bodyPr/>
          <a:lstStyle/>
          <a:p>
            <a:r>
              <a:rPr lang="en-US" altLang="zh-CN" sz="4800" b="1"/>
              <a:t>Why does Peter feel happy ?</a:t>
            </a:r>
          </a:p>
          <a:p>
            <a:endParaRPr lang="en-US" altLang="zh-CN" sz="3600" b="1"/>
          </a:p>
          <a:p>
            <a:endParaRPr lang="en-US" altLang="zh-CN" sz="3600" b="1"/>
          </a:p>
        </p:txBody>
      </p:sp>
      <p:sp>
        <p:nvSpPr>
          <p:cNvPr id="27650" name="TextBox 6"/>
          <p:cNvSpPr txBox="1">
            <a:spLocks noChangeArrowheads="1"/>
          </p:cNvSpPr>
          <p:nvPr/>
        </p:nvSpPr>
        <p:spPr bwMode="auto">
          <a:xfrm>
            <a:off x="214313" y="714375"/>
            <a:ext cx="3214687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Franklin Gothic Book"/>
                <a:ea typeface="华文楷体"/>
              </a:rPr>
              <a:t>Listen and answer</a:t>
            </a:r>
            <a:endParaRPr lang="zh-CN" altLang="en-US" sz="28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874713"/>
          </a:xfrm>
        </p:spPr>
        <p:txBody>
          <a:bodyPr/>
          <a:lstStyle/>
          <a:p>
            <a:r>
              <a:rPr lang="en-US" altLang="zh-CN" b="1"/>
              <a:t>Peter can…with his computer.</a:t>
            </a:r>
            <a:endParaRPr lang="zh-CN" altLang="en-US" b="1"/>
          </a:p>
        </p:txBody>
      </p:sp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642938" y="714375"/>
            <a:ext cx="2857500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Franklin Gothic Book"/>
                <a:ea typeface="华文楷体"/>
              </a:rPr>
              <a:t>Listen and speak</a:t>
            </a:r>
            <a:endParaRPr lang="zh-CN" altLang="en-US" sz="28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5" y="3071813"/>
            <a:ext cx="7572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2060"/>
                </a:solidFill>
                <a:latin typeface="Franklin Gothic Book"/>
                <a:ea typeface="华文楷体"/>
              </a:rPr>
              <a:t>1.He </a:t>
            </a:r>
            <a:r>
              <a:rPr lang="en-US" altLang="zh-CN" sz="3600" b="1">
                <a:solidFill>
                  <a:srgbClr val="FF0000"/>
                </a:solidFill>
                <a:latin typeface="Franklin Gothic Book"/>
                <a:ea typeface="华文楷体"/>
              </a:rPr>
              <a:t>can</a:t>
            </a:r>
            <a:r>
              <a:rPr lang="en-US" altLang="zh-CN" sz="3600" b="1">
                <a:solidFill>
                  <a:srgbClr val="002060"/>
                </a:solidFill>
                <a:latin typeface="Franklin Gothic Book"/>
                <a:ea typeface="华文楷体"/>
              </a:rPr>
              <a:t> search for a lot of things.</a:t>
            </a:r>
            <a:endParaRPr lang="zh-CN" altLang="en-US" sz="3600" b="1">
              <a:solidFill>
                <a:srgbClr val="002060"/>
              </a:solidFill>
              <a:latin typeface="Franklin Gothic Book"/>
              <a:ea typeface="华文楷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3929063"/>
            <a:ext cx="7715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2060"/>
                </a:solidFill>
                <a:latin typeface="Franklin Gothic Book"/>
                <a:ea typeface="华文楷体"/>
              </a:rPr>
              <a:t>2.He </a:t>
            </a:r>
            <a:r>
              <a:rPr lang="en-US" altLang="zh-CN" sz="3600" b="1">
                <a:solidFill>
                  <a:srgbClr val="FF0000"/>
                </a:solidFill>
                <a:latin typeface="Franklin Gothic Book"/>
                <a:ea typeface="华文楷体"/>
              </a:rPr>
              <a:t>can </a:t>
            </a:r>
            <a:r>
              <a:rPr lang="en-US" altLang="zh-CN" sz="3600" b="1">
                <a:solidFill>
                  <a:srgbClr val="002060"/>
                </a:solidFill>
                <a:latin typeface="Franklin Gothic Book"/>
                <a:ea typeface="华文楷体"/>
              </a:rPr>
              <a:t>find out about countries in the world.</a:t>
            </a:r>
            <a:endParaRPr lang="zh-CN" altLang="en-US" sz="3600" b="1">
              <a:solidFill>
                <a:srgbClr val="002060"/>
              </a:solidFill>
              <a:latin typeface="Franklin Gothic Book"/>
              <a:ea typeface="华文楷体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8" y="5643563"/>
            <a:ext cx="7000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Franklin Gothic Book"/>
                <a:ea typeface="华文楷体"/>
              </a:rPr>
              <a:t>can    </a:t>
            </a:r>
            <a:r>
              <a:rPr lang="zh-CN" altLang="en-US" sz="3600" b="1">
                <a:latin typeface="Franklin Gothic Book"/>
                <a:ea typeface="华文楷体"/>
              </a:rPr>
              <a:t>情态动词    能够，可以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0" y="0"/>
            <a:ext cx="2857500" cy="646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Franklin Gothic Book"/>
                <a:ea typeface="华文楷体"/>
              </a:rPr>
              <a:t>Recite</a:t>
            </a:r>
            <a:endParaRPr lang="zh-CN" altLang="en-US" sz="36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  <p:pic>
        <p:nvPicPr>
          <p:cNvPr id="29698" name="Picture 3" descr="C:\Documents and Settings\Administrator\桌面\QQ截图201410081147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813"/>
            <a:ext cx="914400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cuments and Settings\Administrator\桌面\QQ截图201410081148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Documents and Settings\Administrator\桌面\QQ截图201410081148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u=463645753,2685775651&amp;fm=23&amp;gp=0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4000500"/>
            <a:ext cx="3810000" cy="2857500"/>
          </a:xfrm>
        </p:spPr>
      </p:pic>
      <p:pic>
        <p:nvPicPr>
          <p:cNvPr id="14338" name="图片 3" descr="图片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62950" y="0"/>
            <a:ext cx="781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71472" y="1285860"/>
            <a:ext cx="75593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</a:rPr>
              <a:t>Unit 3 I like my computer.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u=2421064781,4197932880&amp;fm=23&amp;gp=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4000500"/>
            <a:ext cx="29813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u=1013558688,554545345&amp;fm=23&amp;gp=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00" y="40005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 descr="C:\Documents and Settings\Administrator\桌面\QQ截图201410081148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Documents and Settings\Administrator\桌面\QQ截图201410081149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Documents and Settings\Administrator\桌面\QQ截图201410081149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内容占位符 2"/>
          <p:cNvSpPr>
            <a:spLocks noGrp="1"/>
          </p:cNvSpPr>
          <p:nvPr>
            <p:ph idx="4294967295"/>
          </p:nvPr>
        </p:nvSpPr>
        <p:spPr>
          <a:xfrm>
            <a:off x="304800" y="1143000"/>
            <a:ext cx="8686800" cy="5715000"/>
          </a:xfrm>
        </p:spPr>
        <p:txBody>
          <a:bodyPr/>
          <a:lstStyle/>
          <a:p>
            <a:r>
              <a:rPr lang="en-US" altLang="zh-CN" sz="6000" b="1">
                <a:solidFill>
                  <a:srgbClr val="FF0000"/>
                </a:solidFill>
              </a:rPr>
              <a:t>T or F</a:t>
            </a:r>
          </a:p>
          <a:p>
            <a:r>
              <a:rPr lang="en-US" altLang="zh-CN" b="1"/>
              <a:t>A: I can read many books on my computer. (    )</a:t>
            </a:r>
          </a:p>
          <a:p>
            <a:r>
              <a:rPr lang="en-US" altLang="zh-CN" b="1"/>
              <a:t>B: I can email my friends.                              (    )</a:t>
            </a:r>
          </a:p>
          <a:p>
            <a:r>
              <a:rPr lang="en-US" altLang="zh-CN" b="1"/>
              <a:t>C: I can play games day and night.               (    )</a:t>
            </a:r>
          </a:p>
          <a:p>
            <a:r>
              <a:rPr lang="en-US" altLang="zh-CN" b="1"/>
              <a:t>D:I can buy a lot of clothes on my computer.(    )</a:t>
            </a:r>
          </a:p>
          <a:p>
            <a:r>
              <a:rPr lang="en-US" altLang="zh-CN" b="1"/>
              <a:t>E:I can search for many things on my computer.</a:t>
            </a:r>
          </a:p>
          <a:p>
            <a:r>
              <a:rPr lang="en-US" altLang="zh-CN" b="1"/>
              <a:t>                                                                          (    )</a:t>
            </a:r>
          </a:p>
          <a:p>
            <a:endParaRPr lang="zh-CN" altLang="en-US"/>
          </a:p>
        </p:txBody>
      </p:sp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214313" y="500063"/>
            <a:ext cx="2714625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Franklin Gothic Book"/>
                <a:ea typeface="华文楷体"/>
              </a:rPr>
              <a:t>Practice</a:t>
            </a:r>
            <a:endParaRPr lang="zh-CN" altLang="en-US" sz="32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WordArt 4"/>
          <p:cNvSpPr>
            <a:spLocks noChangeArrowheads="1" noChangeShapeType="1" noTextEdit="1"/>
          </p:cNvSpPr>
          <p:nvPr/>
        </p:nvSpPr>
        <p:spPr bwMode="auto">
          <a:xfrm>
            <a:off x="323850" y="765175"/>
            <a:ext cx="2879725" cy="86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4400" b="1" kern="10" spc="-4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宋体"/>
                <a:ea typeface="宋体"/>
              </a:rPr>
              <a:t>温馨提示：</a:t>
            </a:r>
          </a:p>
        </p:txBody>
      </p:sp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395288" y="2205038"/>
            <a:ext cx="84963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 b="1">
                <a:latin typeface="Franklin Gothic Book"/>
                <a:ea typeface="华文楷体"/>
              </a:rPr>
              <a:t>Don’t play computer games too often. It’s bad for your eyes!</a:t>
            </a:r>
          </a:p>
          <a:p>
            <a:pPr>
              <a:lnSpc>
                <a:spcPct val="140000"/>
              </a:lnSpc>
            </a:pPr>
            <a:r>
              <a:rPr lang="zh-CN" altLang="en-US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少玩电脑游戏，因为它对眼睛有害！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endParaRPr lang="zh-CN" altLang="zh-CN"/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7891" name="WordArt 4"/>
          <p:cNvSpPr>
            <a:spLocks noChangeArrowheads="1" noChangeShapeType="1" noTextEdit="1"/>
          </p:cNvSpPr>
          <p:nvPr/>
        </p:nvSpPr>
        <p:spPr bwMode="auto">
          <a:xfrm>
            <a:off x="468313" y="1700213"/>
            <a:ext cx="8135937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Thank you!</a:t>
            </a:r>
            <a:endParaRPr lang="zh-CN" altLang="en-US" sz="44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pic>
        <p:nvPicPr>
          <p:cNvPr id="15362" name="图片 4" descr="u=1925540763,3247309690&amp;fm=23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0"/>
            <a:ext cx="3286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 descr="C:\Documents and Settings\Administrator\桌面\122122103_71n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5929313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0"/>
            <a:ext cx="40005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4" descr="4CE54E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7147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u=2621922703,2354418867&amp;fm=90&amp;gp=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71938"/>
            <a:ext cx="3333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u=3748046405,2832714114&amp;fm=23&amp;gp=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0" y="4143375"/>
            <a:ext cx="37147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内容占位符 5" descr="u=463645753,2685775651&amp;fm=23&amp;gp=0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313" y="2500313"/>
            <a:ext cx="3714750" cy="26431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pic>
        <p:nvPicPr>
          <p:cNvPr id="17410" name="Picture 4" descr="4CE54E~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786313" y="0"/>
            <a:ext cx="4181475" cy="5643563"/>
          </a:xfrm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0" y="1428750"/>
            <a:ext cx="228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Franklin Gothic Book"/>
                <a:ea typeface="华文楷体"/>
              </a:rPr>
              <a:t>I can </a:t>
            </a:r>
            <a:endParaRPr lang="zh-CN" altLang="en-US" sz="6000" b="1">
              <a:latin typeface="Franklin Gothic Book"/>
              <a:ea typeface="华文楷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2643188"/>
            <a:ext cx="4143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Franklin Gothic Book"/>
                <a:ea typeface="华文楷体"/>
              </a:rPr>
              <a:t>email my friends.</a:t>
            </a:r>
            <a:endParaRPr lang="zh-CN" altLang="en-US" sz="60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pic>
        <p:nvPicPr>
          <p:cNvPr id="18434" name="Picture 10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572125" y="0"/>
            <a:ext cx="3571875" cy="5929313"/>
          </a:xfrm>
          <a:ln/>
        </p:spPr>
      </p:pic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0" y="1571625"/>
            <a:ext cx="228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Franklin Gothic Book"/>
                <a:ea typeface="华文楷体"/>
              </a:rPr>
              <a:t>I can </a:t>
            </a:r>
            <a:endParaRPr lang="zh-CN" altLang="en-US" sz="6000" b="1">
              <a:latin typeface="Franklin Gothic Book"/>
              <a:ea typeface="华文楷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2500313"/>
            <a:ext cx="44291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Franklin Gothic Book"/>
                <a:ea typeface="华文楷体"/>
              </a:rPr>
              <a:t>send greetings.</a:t>
            </a:r>
            <a:endParaRPr lang="zh-CN" altLang="en-US" sz="60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pic>
        <p:nvPicPr>
          <p:cNvPr id="19458" name="Picture 5" descr="200712~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357813"/>
          </a:xfrm>
        </p:spPr>
      </p:pic>
      <p:sp>
        <p:nvSpPr>
          <p:cNvPr id="19459" name="矩形 4"/>
          <p:cNvSpPr>
            <a:spLocks noChangeArrowheads="1"/>
          </p:cNvSpPr>
          <p:nvPr/>
        </p:nvSpPr>
        <p:spPr bwMode="auto">
          <a:xfrm>
            <a:off x="2786063" y="5572125"/>
            <a:ext cx="3203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Franklin Gothic Book"/>
                <a:ea typeface="华文楷体"/>
              </a:rPr>
              <a:t>countries</a:t>
            </a:r>
            <a:endParaRPr lang="zh-CN" altLang="en-US" sz="6000"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pic>
        <p:nvPicPr>
          <p:cNvPr id="20482" name="Picture 6" descr="阿斯蒂芬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714875" y="0"/>
            <a:ext cx="4429125" cy="5286375"/>
          </a:xfrm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0" y="1285875"/>
            <a:ext cx="228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Franklin Gothic Book"/>
                <a:ea typeface="华文楷体"/>
              </a:rPr>
              <a:t>I can </a:t>
            </a:r>
            <a:endParaRPr lang="zh-CN" altLang="en-US" sz="6000" b="1">
              <a:latin typeface="Franklin Gothic Book"/>
              <a:ea typeface="华文楷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2643188"/>
            <a:ext cx="385762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Franklin Gothic Book"/>
                <a:ea typeface="华文楷体"/>
              </a:rPr>
              <a:t>find out about countries.</a:t>
            </a:r>
            <a:endParaRPr lang="zh-CN" altLang="en-US" sz="54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15888"/>
            <a:ext cx="8229600" cy="1143000"/>
          </a:xfrm>
          <a:noFill/>
          <a:ln/>
        </p:spPr>
        <p:txBody>
          <a:bodyPr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zh-CN" sz="36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  <a:latin typeface="Comic Sans MS" pitchFamily="66" charset="0"/>
                <a:ea typeface="+mj-ea"/>
                <a:cs typeface="+mj-cs"/>
              </a:rPr>
              <a:t>Learning Tips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2636838"/>
            <a:ext cx="8229600" cy="384968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5400" b="1" u="sng">
                <a:solidFill>
                  <a:srgbClr val="FF0066"/>
                </a:solidFill>
                <a:latin typeface="Comic Sans MS" pitchFamily="66" charset="0"/>
              </a:rPr>
              <a:t>ear</a:t>
            </a:r>
            <a:r>
              <a:rPr lang="en-US" altLang="zh-CN" sz="5400" b="1">
                <a:latin typeface="Comic Sans MS" pitchFamily="66" charset="0"/>
              </a:rPr>
              <a:t>ly        </a:t>
            </a:r>
            <a:r>
              <a:rPr lang="en-US" altLang="zh-CN" sz="4800">
                <a:latin typeface="Comic Sans MS" pitchFamily="66" charset="0"/>
              </a:rPr>
              <a:t>[ə:]</a:t>
            </a:r>
            <a:r>
              <a:rPr lang="en-US" altLang="zh-CN"/>
              <a:t> </a:t>
            </a:r>
            <a:endParaRPr lang="en-US" altLang="zh-CN" sz="5400" b="1"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altLang="zh-CN" sz="5400" b="1">
                <a:latin typeface="Comic Sans MS" pitchFamily="66" charset="0"/>
              </a:rPr>
              <a:t>s</a:t>
            </a:r>
            <a:r>
              <a:rPr lang="en-US" altLang="zh-CN" sz="5400" b="1" u="sng">
                <a:solidFill>
                  <a:srgbClr val="FF0066"/>
                </a:solidFill>
                <a:latin typeface="Comic Sans MS" pitchFamily="66" charset="0"/>
              </a:rPr>
              <a:t>ear</a:t>
            </a:r>
            <a:r>
              <a:rPr lang="en-US" altLang="zh-CN" sz="5400" b="1">
                <a:latin typeface="Comic Sans MS" pitchFamily="66" charset="0"/>
              </a:rPr>
              <a:t>ch      </a:t>
            </a:r>
            <a:r>
              <a:rPr lang="en-US" altLang="zh-CN" sz="4800">
                <a:latin typeface="Comic Sans MS" pitchFamily="66" charset="0"/>
              </a:rPr>
              <a:t>[ə:]</a:t>
            </a:r>
            <a:r>
              <a:rPr lang="en-US" altLang="zh-CN"/>
              <a:t> </a:t>
            </a:r>
          </a:p>
          <a:p>
            <a:pPr>
              <a:buFontTx/>
              <a:buNone/>
            </a:pPr>
            <a:endParaRPr lang="en-US" altLang="zh-CN"/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179388" y="1125538"/>
            <a:ext cx="89646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Franklin Gothic Book"/>
                <a:ea typeface="楷体" pitchFamily="49" charset="-122"/>
              </a:rPr>
              <a:t>同学们在学习新单词时，要善于归纳总结以前学过的相同发音字母的单词。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179388" y="188913"/>
            <a:ext cx="8856662" cy="2232025"/>
          </a:xfrm>
          <a:prstGeom prst="rect">
            <a:avLst/>
          </a:prstGeom>
          <a:noFill/>
          <a:ln w="31750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ww.7cxk.com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231</TotalTime>
  <Words>202</Words>
  <PresentationFormat>全屏显示(4:3)</PresentationFormat>
  <Paragraphs>40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9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Franklin Gothic Book</vt:lpstr>
      <vt:lpstr>华文楷体</vt:lpstr>
      <vt:lpstr>Arial</vt:lpstr>
      <vt:lpstr>Franklin Gothic Medium</vt:lpstr>
      <vt:lpstr>隶书</vt:lpstr>
      <vt:lpstr>Wingdings 2</vt:lpstr>
      <vt:lpstr>Calibri</vt:lpstr>
      <vt:lpstr>宋体</vt:lpstr>
      <vt:lpstr>Comic Sans MS</vt:lpstr>
      <vt:lpstr>楷体</vt:lpstr>
      <vt:lpstr>黑体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www.7cxk.com0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Microsoft</cp:lastModifiedBy>
  <cp:revision>38</cp:revision>
  <dcterms:modified xsi:type="dcterms:W3CDTF">2014-10-19T07:22:19Z</dcterms:modified>
</cp:coreProperties>
</file>