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0"/>
  </p:notesMasterIdLst>
  <p:sldIdLst>
    <p:sldId id="352" r:id="rId2"/>
    <p:sldId id="356" r:id="rId3"/>
    <p:sldId id="492" r:id="rId4"/>
    <p:sldId id="493" r:id="rId5"/>
    <p:sldId id="495" r:id="rId6"/>
    <p:sldId id="498" r:id="rId7"/>
    <p:sldId id="475" r:id="rId8"/>
    <p:sldId id="349" r:id="rId9"/>
    <p:sldId id="474" r:id="rId10"/>
    <p:sldId id="478" r:id="rId11"/>
    <p:sldId id="476" r:id="rId12"/>
    <p:sldId id="477" r:id="rId13"/>
    <p:sldId id="473" r:id="rId14"/>
    <p:sldId id="499" r:id="rId15"/>
    <p:sldId id="500" r:id="rId16"/>
    <p:sldId id="501" r:id="rId17"/>
    <p:sldId id="306" r:id="rId18"/>
    <p:sldId id="28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00FF"/>
    <a:srgbClr val="9999FF"/>
    <a:srgbClr val="9966FF"/>
    <a:srgbClr val="FFFFFF"/>
    <a:srgbClr val="FF3300"/>
    <a:srgbClr val="FFCCFF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>
      <p:cViewPr varScale="1">
        <p:scale>
          <a:sx n="71" d="100"/>
          <a:sy n="71" d="100"/>
        </p:scale>
        <p:origin x="-432" y="-144"/>
      </p:cViewPr>
      <p:guideLst>
        <p:guide orient="horz" pos="2324"/>
        <p:guide pos="292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base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331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4101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noProof="0" smtClean="0"/>
              <a:t>单击此处编辑母版文本样式</a:t>
            </a:r>
          </a:p>
          <a:p>
            <a:pPr lvl="1"/>
            <a:r>
              <a:rPr lang="zh-CN" noProof="0" smtClean="0"/>
              <a:t>第二级</a:t>
            </a:r>
          </a:p>
          <a:p>
            <a:pPr lvl="2"/>
            <a:r>
              <a:rPr lang="zh-CN" noProof="0" smtClean="0"/>
              <a:t>第三级</a:t>
            </a:r>
          </a:p>
          <a:p>
            <a:pPr lvl="3"/>
            <a:r>
              <a:rPr lang="zh-CN" noProof="0" smtClean="0"/>
              <a:t>第四级</a:t>
            </a:r>
          </a:p>
          <a:p>
            <a:pPr lvl="4"/>
            <a:r>
              <a:rPr lang="zh-CN" noProof="0" smtClean="0"/>
              <a:t>第五级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base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base">
              <a:buFont typeface="Arial" pitchFamily="34" charset="0"/>
              <a:buNone/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BF716B3-BAE9-4436-B1A7-0E925E73A4A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7"/>
          <p:cNvSpPr>
            <a:spLocks noChangeShapeType="1"/>
          </p:cNvSpPr>
          <p:nvPr/>
        </p:nvSpPr>
        <p:spPr bwMode="auto">
          <a:xfrm>
            <a:off x="973138" y="3141663"/>
            <a:ext cx="7775575" cy="0"/>
          </a:xfrm>
          <a:prstGeom prst="line">
            <a:avLst/>
          </a:prstGeom>
          <a:noFill/>
          <a:ln w="508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 algn="ctr" fontAlgn="ctr">
              <a:buFont typeface="Arial" pitchFamily="34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62025" y="1628775"/>
            <a:ext cx="7772400" cy="1439863"/>
          </a:xfrm>
        </p:spPr>
        <p:txBody>
          <a:bodyPr/>
          <a:lstStyle>
            <a:lvl1pPr>
              <a:defRPr sz="48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47825" y="3738563"/>
            <a:ext cx="6400800" cy="11303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b="1">
                <a:solidFill>
                  <a:schemeClr val="bg2"/>
                </a:solidFill>
              </a:defRPr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620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00425" y="6100763"/>
            <a:ext cx="28956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29425" y="6100763"/>
            <a:ext cx="1905000" cy="457200"/>
          </a:xfrm>
        </p:spPr>
        <p:txBody>
          <a:bodyPr/>
          <a:lstStyle>
            <a:lvl1pPr>
              <a:defRPr>
                <a:solidFill>
                  <a:srgbClr val="A08366"/>
                </a:solidFill>
              </a:defRPr>
            </a:lvl1pPr>
          </a:lstStyle>
          <a:p>
            <a:pPr>
              <a:defRPr/>
            </a:pPr>
            <a:fld id="{603AA933-ED6C-4925-8FE8-A6DCCD91D05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A8CA3-05BE-4130-99A6-8AB2A740080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0525" y="406400"/>
            <a:ext cx="1946275" cy="55435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06400"/>
            <a:ext cx="5688012" cy="55435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594EA-4CFA-4CC2-BB48-A5A1D0F5D81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F3687-7CCB-4CA8-9ABD-957C67F20F4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28B12-D5B9-4FA9-B704-83E27935B1EE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1600200"/>
            <a:ext cx="3816350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68863" y="1600200"/>
            <a:ext cx="3817937" cy="43497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E31F1-6A89-40BC-B42C-0883B4FD8D0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5B718-1578-4F4F-85A9-D91B3D0BA79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AD7501-9ABC-4BCB-854B-015C9328511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079186-7F61-4015-A738-5E16F1106B7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C6032-C651-4392-B5AF-CC8F85688422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9B450-4241-4E9B-BF3E-EB2EA349FC58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>
          <a:outerShdw dist="107763" dir="2700000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Line 2"/>
          <p:cNvSpPr>
            <a:spLocks noChangeShapeType="1"/>
          </p:cNvSpPr>
          <p:nvPr/>
        </p:nvSpPr>
        <p:spPr bwMode="auto">
          <a:xfrm>
            <a:off x="1016000" y="1600200"/>
            <a:ext cx="7747000" cy="0"/>
          </a:xfrm>
          <a:prstGeom prst="line">
            <a:avLst/>
          </a:prstGeom>
          <a:noFill/>
          <a:ln w="3175" cmpd="sng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ctr">
              <a:buFont typeface="Arial" pitchFamily="34" charset="0"/>
              <a:buNone/>
              <a:defRPr/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906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fontAlgn="base">
              <a:spcBef>
                <a:spcPct val="50000"/>
              </a:spcBef>
              <a:buFont typeface="Arial" pitchFamily="34" charset="0"/>
              <a:buNone/>
              <a:defRPr sz="14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0960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base">
              <a:spcBef>
                <a:spcPct val="50000"/>
              </a:spcBef>
              <a:buFont typeface="Arial" pitchFamily="34" charset="0"/>
              <a:buNone/>
              <a:defRPr sz="14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096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base">
              <a:spcBef>
                <a:spcPct val="50000"/>
              </a:spcBef>
              <a:buFont typeface="Arial" pitchFamily="34" charset="0"/>
              <a:buNone/>
              <a:defRPr sz="1400">
                <a:solidFill>
                  <a:schemeClr val="bg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4A05BF45-C61D-44EF-A399-6354E84521D7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00113" y="406400"/>
            <a:ext cx="7786687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600200"/>
            <a:ext cx="7786687" cy="434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p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p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330325" y="2133600"/>
            <a:ext cx="6697663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华文行楷"/>
              </a:rPr>
              <a:t>Welcome!</a:t>
            </a:r>
            <a:endParaRPr lang="zh-CN" altLang="en-US" sz="9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46b02a6593903dacdb306e3fe89e0b68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-20638" y="0"/>
            <a:ext cx="9344026" cy="6861175"/>
          </a:xfrm>
        </p:spPr>
      </p:pic>
      <p:sp>
        <p:nvSpPr>
          <p:cNvPr id="23554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5508625" y="5805488"/>
            <a:ext cx="1223963" cy="863600"/>
          </a:xfrm>
          <a:prstGeom prst="actionButtonForwardNex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 fontAlgn="ctr">
              <a:buFont typeface="Arial" charset="0"/>
              <a:buNone/>
            </a:pPr>
            <a:endParaRPr lang="zh-CN" altLang="en-US"/>
          </a:p>
        </p:txBody>
      </p:sp>
      <p:pic>
        <p:nvPicPr>
          <p:cNvPr id="7" name="图片 6" descr="耳朵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571500"/>
            <a:ext cx="47815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86438" y="785813"/>
            <a:ext cx="3357562" cy="2554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8000" b="1" dirty="0">
                <a:solidFill>
                  <a:srgbClr val="C00000"/>
                </a:solidFill>
                <a:latin typeface="+mn-lt"/>
                <a:ea typeface="黑体" pitchFamily="2" charset="-122"/>
              </a:rPr>
              <a:t>e</a:t>
            </a:r>
            <a:r>
              <a:rPr lang="en-US" altLang="zh-CN" sz="8000" b="1" dirty="0">
                <a:solidFill>
                  <a:srgbClr val="C00000"/>
                </a:solidFill>
                <a:latin typeface="+mn-lt"/>
                <a:ea typeface="黑体" pitchFamily="2" charset="-122"/>
              </a:rPr>
              <a:t>ar</a:t>
            </a:r>
          </a:p>
          <a:p>
            <a:pPr algn="ctr" fontAlgn="ctr">
              <a:buFont typeface="Arial" pitchFamily="34" charset="0"/>
              <a:buNone/>
              <a:defRPr/>
            </a:pPr>
            <a:r>
              <a:rPr lang="zh-CN" altLang="en-US" sz="8000" b="1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耳朵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t01575cda7cf6cd050f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500063"/>
            <a:ext cx="4000500" cy="470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00563" y="857250"/>
            <a:ext cx="43576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8000" b="1">
                <a:solidFill>
                  <a:srgbClr val="0000FF"/>
                </a:solidFill>
              </a:rPr>
              <a:t>hair</a:t>
            </a:r>
          </a:p>
          <a:p>
            <a:pPr algn="ctr" fontAlgn="ctr">
              <a:buFont typeface="Arial" charset="0"/>
              <a:buNone/>
            </a:pPr>
            <a:r>
              <a:rPr lang="zh-CN" altLang="en-US" sz="8000" b="1">
                <a:solidFill>
                  <a:srgbClr val="0000FF"/>
                </a:solidFill>
              </a:rPr>
              <a:t>头发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脸部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214313"/>
            <a:ext cx="3810000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429125" y="642938"/>
            <a:ext cx="47148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8000" b="1" dirty="0">
                <a:solidFill>
                  <a:srgbClr val="0000FF"/>
                </a:solidFill>
                <a:latin typeface="+mn-lt"/>
                <a:ea typeface="宋体" pitchFamily="2" charset="-122"/>
              </a:rPr>
              <a:t>face</a:t>
            </a:r>
          </a:p>
          <a:p>
            <a:pPr algn="ctr" fontAlgn="ctr">
              <a:buFont typeface="Arial" pitchFamily="34" charset="0"/>
              <a:buNone/>
              <a:defRPr/>
            </a:pPr>
            <a:r>
              <a:rPr lang="zh-CN" altLang="en-US" sz="8000" b="1" dirty="0">
                <a:solidFill>
                  <a:srgbClr val="0000FF"/>
                </a:solidFill>
                <a:latin typeface="+mn-lt"/>
                <a:ea typeface="宋体" pitchFamily="2" charset="-122"/>
              </a:rPr>
              <a:t>脸</a:t>
            </a:r>
            <a:endParaRPr lang="en-US" altLang="zh-CN" sz="8000" b="1" dirty="0">
              <a:solidFill>
                <a:srgbClr val="0000FF"/>
              </a:solidFill>
              <a:latin typeface="+mn-lt"/>
              <a:ea typeface="宋体" pitchFamily="2" charset="-122"/>
            </a:endParaRPr>
          </a:p>
          <a:p>
            <a:pPr algn="ctr" fontAlgn="ctr">
              <a:buFont typeface="Arial" pitchFamily="34" charset="0"/>
              <a:buNone/>
              <a:defRPr/>
            </a:pPr>
            <a:endParaRPr lang="zh-CN" altLang="en-US" sz="8000" b="1" dirty="0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3"/>
          <p:cNvSpPr>
            <a:spLocks noChangeArrowheads="1" noChangeShapeType="1"/>
          </p:cNvSpPr>
          <p:nvPr/>
        </p:nvSpPr>
        <p:spPr bwMode="auto">
          <a:xfrm>
            <a:off x="2714625" y="1557338"/>
            <a:ext cx="4500563" cy="12001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Arial"/>
                <a:cs typeface="Arial"/>
              </a:rPr>
              <a:t>Game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-98425" y="260350"/>
            <a:ext cx="445452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zh-CN" altLang="zh-CN" sz="8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宋体" pitchFamily="2" charset="-122"/>
              </a:rPr>
              <a:t>Practice</a:t>
            </a:r>
          </a:p>
          <a:p>
            <a:pPr algn="ctr" fontAlgn="ctr">
              <a:buFont typeface="Arial" pitchFamily="34" charset="0"/>
              <a:buNone/>
              <a:defRPr/>
            </a:pPr>
            <a:endParaRPr lang="zh-CN" altLang="zh-CN" sz="80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1428750" y="3357563"/>
            <a:ext cx="6643688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6000">
                <a:latin typeface="黑体" pitchFamily="2" charset="-122"/>
                <a:ea typeface="黑体" pitchFamily="2" charset="-122"/>
              </a:rPr>
              <a:t>Traffic Lights</a:t>
            </a:r>
          </a:p>
          <a:p>
            <a:pPr fontAlgn="ctr">
              <a:buFont typeface="Arial" charset="0"/>
              <a:buNone/>
            </a:pPr>
            <a:r>
              <a:rPr lang="en-US" altLang="zh-CN" sz="6000">
                <a:latin typeface="黑体" pitchFamily="2" charset="-122"/>
                <a:ea typeface="黑体" pitchFamily="2" charset="-122"/>
              </a:rPr>
              <a:t>     </a:t>
            </a:r>
            <a:r>
              <a:rPr lang="zh-CN" altLang="en-US" sz="40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红绿灯游戏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 descr="IMG_140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42938"/>
            <a:ext cx="91440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10144125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ctr">
              <a:buFont typeface="Arial" pitchFamily="34" charset="0"/>
              <a:buNone/>
              <a:defRPr/>
            </a:pPr>
            <a:r>
              <a:rPr lang="en-US" altLang="zh-CN" sz="6600" b="1" dirty="0">
                <a:solidFill>
                  <a:srgbClr val="FF0000"/>
                </a:solidFill>
                <a:latin typeface="+mj-lt"/>
                <a:ea typeface="宋体" pitchFamily="2" charset="-122"/>
              </a:rPr>
              <a:t>Game:</a:t>
            </a:r>
            <a:r>
              <a:rPr lang="zh-CN" altLang="en-US" sz="6600" b="1" dirty="0">
                <a:solidFill>
                  <a:srgbClr val="0000FF"/>
                </a:solidFill>
                <a:latin typeface="+mj-lt"/>
                <a:ea typeface="宋体" pitchFamily="2" charset="-122"/>
              </a:rPr>
              <a:t>谁是“小画家”？</a:t>
            </a:r>
            <a:endParaRPr lang="zh-CN" altLang="en-US" sz="6600" b="1" dirty="0">
              <a:solidFill>
                <a:srgbClr val="0000FF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4500594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60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" pitchFamily="34" charset="0"/>
                <a:ea typeface="宋体" pitchFamily="2" charset="-122"/>
              </a:rPr>
              <a:t>Exercise</a:t>
            </a:r>
            <a:endParaRPr lang="zh-CN" altLang="en-US" sz="6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88" y="1000125"/>
            <a:ext cx="7858125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ctr">
              <a:buFont typeface="Arial" pitchFamily="34" charset="0"/>
              <a:buNone/>
              <a:defRPr/>
            </a:pPr>
            <a:r>
              <a:rPr lang="zh-CN" altLang="en-US" sz="3200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小小翻译家</a:t>
            </a:r>
            <a:endParaRPr lang="en-US" altLang="zh-CN" sz="3200" dirty="0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marL="514350" indent="-514350" fontAlgn="ctr">
              <a:buFont typeface="Arial" pitchFamily="34" charset="0"/>
              <a:buAutoNum type="arabicPeriod"/>
              <a:defRPr/>
            </a:pP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eye </a:t>
            </a:r>
            <a:r>
              <a:rPr lang="en-US" altLang="zh-CN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</a:t>
            </a:r>
            <a:r>
              <a:rPr lang="zh-CN" altLang="en-US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</a:t>
            </a:r>
            <a:r>
              <a:rPr lang="en-US" altLang="zh-CN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</a:t>
            </a: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. </a:t>
            </a:r>
            <a:endParaRPr lang="en-US" altLang="zh-CN" sz="3200" u="sng" dirty="0">
              <a:solidFill>
                <a:srgbClr val="0000FF"/>
              </a:solidFill>
              <a:latin typeface="+mn-lt"/>
              <a:ea typeface="宋体" pitchFamily="2" charset="-122"/>
            </a:endParaRP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2.  ear </a:t>
            </a:r>
            <a:r>
              <a:rPr lang="en-US" altLang="zh-CN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    .      </a:t>
            </a: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</a:t>
            </a: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3 .hair </a:t>
            </a:r>
            <a:r>
              <a:rPr lang="en-US" altLang="zh-CN" sz="3200" u="sng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    .          </a:t>
            </a:r>
            <a:r>
              <a:rPr lang="en-US" altLang="zh-CN" sz="3200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4 .---What’s this?        --- It’s a mouth</a:t>
            </a: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 </a:t>
            </a:r>
            <a:r>
              <a:rPr lang="en-US" altLang="zh-CN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                     ?</a:t>
            </a: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 </a:t>
            </a:r>
            <a:r>
              <a:rPr lang="en-US" altLang="zh-CN" sz="3200" u="sng" dirty="0">
                <a:solidFill>
                  <a:srgbClr val="0000FF"/>
                </a:solidFill>
                <a:latin typeface="+mn-lt"/>
                <a:ea typeface="宋体" pitchFamily="2" charset="-122"/>
              </a:rPr>
              <a:t>                             .   </a:t>
            </a:r>
            <a:r>
              <a:rPr lang="en-US" altLang="zh-CN" sz="3200" dirty="0">
                <a:solidFill>
                  <a:srgbClr val="0000FF"/>
                </a:solidFill>
                <a:latin typeface="+mn-lt"/>
                <a:ea typeface="宋体" pitchFamily="2" charset="-122"/>
              </a:rPr>
              <a:t> </a:t>
            </a: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5. It’s a face. </a:t>
            </a:r>
            <a:r>
              <a:rPr lang="en-US" altLang="zh-CN" sz="3200" u="sng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     .</a:t>
            </a:r>
          </a:p>
          <a:p>
            <a:pPr marL="514350" indent="-514350" fontAlgn="ctr">
              <a:buFont typeface="Arial" pitchFamily="34" charset="0"/>
              <a:buNone/>
              <a:defRPr/>
            </a:pPr>
            <a:r>
              <a:rPr lang="en-US" altLang="zh-CN" sz="3200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6. It’s  an ear. </a:t>
            </a:r>
            <a:r>
              <a:rPr lang="en-US" altLang="zh-CN" sz="3200" u="sng" dirty="0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   .  </a:t>
            </a:r>
            <a:endParaRPr lang="zh-CN" altLang="en-US" sz="3200" u="sng" dirty="0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28676" name="直接连接符 6"/>
          <p:cNvCxnSpPr>
            <a:cxnSpLocks noChangeShapeType="1"/>
          </p:cNvCxnSpPr>
          <p:nvPr/>
        </p:nvCxnSpPr>
        <p:spPr bwMode="auto">
          <a:xfrm>
            <a:off x="1785938" y="1928813"/>
            <a:ext cx="1357312" cy="0"/>
          </a:xfrm>
          <a:prstGeom prst="line">
            <a:avLst/>
          </a:prstGeom>
          <a:noFill/>
          <a:ln w="9525" algn="ctr">
            <a:noFill/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307183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宋体" pitchFamily="2" charset="-122"/>
              </a:rPr>
              <a:t>Part A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0" y="1428750"/>
            <a:ext cx="85725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Teacher: </a:t>
            </a:r>
            <a:r>
              <a:rPr lang="en-US" altLang="zh-CN" sz="3200"/>
              <a:t>Peter ,what’s this?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Peter:  </a:t>
            </a:r>
            <a:r>
              <a:rPr lang="en-US" altLang="zh-CN" sz="3200"/>
              <a:t>I’m sorry.I don’t know.</a:t>
            </a:r>
            <a:endParaRPr lang="en-US" altLang="zh-CN" sz="3200">
              <a:solidFill>
                <a:srgbClr val="FF0000"/>
              </a:solidFill>
            </a:endParaRP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Teacher</a:t>
            </a:r>
            <a:r>
              <a:rPr lang="en-US" altLang="zh-CN" sz="3200"/>
              <a:t>: Anne, do you know it ?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     Anne</a:t>
            </a:r>
            <a:r>
              <a:rPr lang="en-US" altLang="zh-CN" sz="3200"/>
              <a:t>: It’s a nose .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Teacher</a:t>
            </a:r>
            <a:r>
              <a:rPr lang="zh-CN" altLang="en-US" sz="3200"/>
              <a:t>：</a:t>
            </a:r>
            <a:r>
              <a:rPr lang="en-US" altLang="zh-CN" sz="3200"/>
              <a:t>Good.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Teacher:  </a:t>
            </a:r>
            <a:r>
              <a:rPr lang="en-US" altLang="zh-CN" sz="3200"/>
              <a:t>Lingling, what’s this?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Lingling</a:t>
            </a:r>
            <a:r>
              <a:rPr lang="en-US" altLang="zh-CN" sz="3200"/>
              <a:t>:  It’s a mouth.</a:t>
            </a:r>
          </a:p>
          <a:p>
            <a:pPr fontAlgn="ctr">
              <a:buFont typeface="Arial" charset="0"/>
              <a:buNone/>
            </a:pPr>
            <a:r>
              <a:rPr lang="en-US" altLang="zh-CN" sz="3200">
                <a:solidFill>
                  <a:srgbClr val="FF0000"/>
                </a:solidFill>
              </a:rPr>
              <a:t>Teacher</a:t>
            </a:r>
            <a:r>
              <a:rPr lang="en-US" altLang="zh-CN" sz="3200"/>
              <a:t>: Yes ,this is  a mouth.</a:t>
            </a:r>
            <a:endParaRPr lang="zh-CN" altLang="en-US" sz="320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57875" y="1500188"/>
            <a:ext cx="3000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彼得，这是什么？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72188" y="2000250"/>
            <a:ext cx="3071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对不起，我不知道</a:t>
            </a:r>
            <a:r>
              <a:rPr lang="zh-CN" altLang="en-US"/>
              <a:t>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857875" y="2500313"/>
            <a:ext cx="3286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安妮，你知道它吗</a:t>
            </a:r>
            <a:r>
              <a:rPr lang="zh-CN" altLang="en-US"/>
              <a:t>？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286250" y="3000375"/>
            <a:ext cx="29289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它是一只鼻子。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143250" y="3429000"/>
            <a:ext cx="2214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真棒</a:t>
            </a:r>
            <a:r>
              <a:rPr lang="zh-CN" altLang="en-US"/>
              <a:t>！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715000" y="3929063"/>
            <a:ext cx="3214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玲玲，这是什么？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143375" y="4429125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它是一张嘴巴。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15000" y="4857750"/>
            <a:ext cx="3714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</a:rPr>
              <a:t>是的，这是一张嘴巴。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844800" y="620713"/>
            <a:ext cx="3238500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lnSpc>
                <a:spcPct val="130000"/>
              </a:lnSpc>
              <a:buFont typeface="Arial" charset="0"/>
              <a:buNone/>
            </a:pPr>
            <a:r>
              <a:rPr lang="en-US" altLang="zh-CN" sz="4800" b="1">
                <a:solidFill>
                  <a:srgbClr val="FF3300"/>
                </a:solidFill>
                <a:latin typeface="Times New Roman" pitchFamily="18" charset="0"/>
              </a:rPr>
              <a:t>Homework</a:t>
            </a: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928688" y="2000250"/>
            <a:ext cx="71437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4400" b="1"/>
              <a:t>熟读并背诵</a:t>
            </a:r>
            <a:endParaRPr lang="en-US" altLang="zh-CN" sz="4400" b="1"/>
          </a:p>
          <a:p>
            <a:pPr algn="ctr" fontAlgn="ctr">
              <a:buFont typeface="Arial" charset="0"/>
              <a:buNone/>
            </a:pPr>
            <a:r>
              <a:rPr lang="en-US" altLang="zh-CN" sz="4400" b="1"/>
              <a:t>Unit 9  Part  A</a:t>
            </a:r>
          </a:p>
          <a:p>
            <a:pPr algn="ctr" fontAlgn="ctr"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2"/>
          <p:cNvSpPr>
            <a:spLocks noChangeArrowheads="1" noChangeShapeType="1"/>
          </p:cNvSpPr>
          <p:nvPr/>
        </p:nvSpPr>
        <p:spPr bwMode="auto">
          <a:xfrm>
            <a:off x="1330325" y="2133600"/>
            <a:ext cx="6697663" cy="17287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9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5000"/>
                    </a:srgbClr>
                  </a:outerShdw>
                </a:effectLst>
                <a:latin typeface="华文行楷"/>
              </a:rPr>
              <a:t>Thank You!</a:t>
            </a:r>
            <a:endParaRPr lang="zh-CN" altLang="en-US" sz="9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5000"/>
                  </a:srgbClr>
                </a:outerShdw>
              </a:effectLst>
              <a:latin typeface="华文行楷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/>
          </p:cNvSpPr>
          <p:nvPr/>
        </p:nvSpPr>
        <p:spPr bwMode="auto">
          <a:xfrm>
            <a:off x="827088" y="1412875"/>
            <a:ext cx="7343775" cy="38163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Comic Sans MS"/>
              </a:rPr>
              <a:t>Unit 9 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5000"/>
                    </a:srgbClr>
                  </a:outerShdw>
                </a:effectLst>
                <a:latin typeface="Comic Sans MS"/>
              </a:rPr>
              <a:t>It’s a mouth</a:t>
            </a:r>
            <a:endParaRPr lang="zh-CN" altLang="en-US" sz="3600" b="1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5000"/>
                  </a:srgbClr>
                </a:outerShdw>
              </a:effectLst>
              <a:latin typeface="Comic Sans MS"/>
            </a:endParaRP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4214813" y="5572125"/>
            <a:ext cx="3857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buFont typeface="Arial" charset="0"/>
              <a:buNone/>
            </a:pPr>
            <a:r>
              <a:rPr lang="en-US" altLang="zh-CN" sz="3200" b="1"/>
              <a:t>  ------By Miss Shu</a:t>
            </a:r>
            <a:endParaRPr lang="zh-CN" altLang="en-US" sz="3200" b="1"/>
          </a:p>
        </p:txBody>
      </p:sp>
    </p:spTree>
  </p:cSld>
  <p:clrMapOvr>
    <a:masterClrMapping/>
  </p:clrMapOvr>
  <p:transition>
    <p:split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7" descr="045c0aebe0bc3c386deb0bc7a65b35a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0"/>
            <a:ext cx="316865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3643313"/>
            <a:ext cx="252095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11"/>
          <p:cNvSpPr txBox="1">
            <a:spLocks noChangeArrowheads="1"/>
          </p:cNvSpPr>
          <p:nvPr/>
        </p:nvSpPr>
        <p:spPr bwMode="auto">
          <a:xfrm>
            <a:off x="3143250" y="1928813"/>
            <a:ext cx="5572125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----What’s   this ?</a:t>
            </a:r>
          </a:p>
        </p:txBody>
      </p:sp>
      <p:sp>
        <p:nvSpPr>
          <p:cNvPr id="18437" name="TextBox 9"/>
          <p:cNvSpPr txBox="1">
            <a:spLocks noChangeArrowheads="1"/>
          </p:cNvSpPr>
          <p:nvPr/>
        </p:nvSpPr>
        <p:spPr bwMode="auto">
          <a:xfrm>
            <a:off x="3357563" y="2714625"/>
            <a:ext cx="407193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----It’s  </a:t>
            </a:r>
            <a:r>
              <a:rPr lang="en-US" altLang="zh-CN" sz="4400">
                <a:solidFill>
                  <a:srgbClr val="3F00F2"/>
                </a:solidFill>
              </a:rPr>
              <a:t>a  rule.</a:t>
            </a:r>
          </a:p>
        </p:txBody>
      </p:sp>
      <p:sp>
        <p:nvSpPr>
          <p:cNvPr id="18438" name="矩形 13"/>
          <p:cNvSpPr>
            <a:spLocks noChangeArrowheads="1"/>
          </p:cNvSpPr>
          <p:nvPr/>
        </p:nvSpPr>
        <p:spPr bwMode="auto">
          <a:xfrm>
            <a:off x="3143250" y="4857750"/>
            <a:ext cx="55721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----What’s   this ?</a:t>
            </a:r>
          </a:p>
        </p:txBody>
      </p:sp>
      <p:sp>
        <p:nvSpPr>
          <p:cNvPr id="18439" name="TextBox 16"/>
          <p:cNvSpPr txBox="1">
            <a:spLocks noChangeArrowheads="1"/>
          </p:cNvSpPr>
          <p:nvPr/>
        </p:nvSpPr>
        <p:spPr bwMode="auto">
          <a:xfrm>
            <a:off x="3143250" y="5534025"/>
            <a:ext cx="5214938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----It’s </a:t>
            </a:r>
            <a:r>
              <a:rPr lang="en-US" altLang="zh-CN" sz="4400">
                <a:solidFill>
                  <a:srgbClr val="3F00F2"/>
                </a:solidFill>
              </a:rPr>
              <a:t>a   pencil</a:t>
            </a:r>
            <a:r>
              <a:rPr lang="en-US" altLang="zh-CN" sz="4400">
                <a:solidFill>
                  <a:srgbClr val="FF0000"/>
                </a:solidFill>
              </a:rPr>
              <a:t>.      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  <p:bldP spid="1843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_E6%96%87%E5%85%B7%E7%9B%9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7188"/>
            <a:ext cx="36020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2928938" y="1000125"/>
            <a:ext cx="56435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--What’s this?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3500438" y="1857375"/>
            <a:ext cx="56435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--It’s </a:t>
            </a:r>
            <a:r>
              <a:rPr lang="en-US" altLang="zh-CN" sz="4400">
                <a:solidFill>
                  <a:srgbClr val="3F00F2"/>
                </a:solidFill>
              </a:rPr>
              <a:t>a pencil-box.</a:t>
            </a:r>
            <a:endParaRPr lang="zh-CN" altLang="en-US" sz="4400">
              <a:solidFill>
                <a:srgbClr val="3F00F2"/>
              </a:solidFill>
            </a:endParaRPr>
          </a:p>
        </p:txBody>
      </p:sp>
      <p:sp>
        <p:nvSpPr>
          <p:cNvPr id="19461" name="TextBox 5"/>
          <p:cNvSpPr txBox="1">
            <a:spLocks noChangeArrowheads="1"/>
          </p:cNvSpPr>
          <p:nvPr/>
        </p:nvSpPr>
        <p:spPr bwMode="auto">
          <a:xfrm>
            <a:off x="3214688" y="3929063"/>
            <a:ext cx="53578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--What’s this?</a:t>
            </a:r>
          </a:p>
        </p:txBody>
      </p:sp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3286125" y="4643438"/>
            <a:ext cx="5286375" cy="923925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4400">
                <a:solidFill>
                  <a:srgbClr val="FF0000"/>
                </a:solidFill>
              </a:rPr>
              <a:t>--It’s </a:t>
            </a:r>
            <a:r>
              <a:rPr lang="en-US" altLang="zh-CN" sz="5400" b="1" i="1" u="sng">
                <a:solidFill>
                  <a:srgbClr val="3F00F2"/>
                </a:solidFill>
              </a:rPr>
              <a:t>an eraser.</a:t>
            </a:r>
            <a:endParaRPr lang="zh-CN" altLang="en-US" sz="5400" b="1" i="1" u="sng">
              <a:solidFill>
                <a:srgbClr val="3F00F2"/>
              </a:solidFill>
            </a:endParaRPr>
          </a:p>
        </p:txBody>
      </p:sp>
      <p:pic>
        <p:nvPicPr>
          <p:cNvPr id="19463" name="Picture 11" descr="12Z12a0QZ-530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235743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utoUpdateAnimBg="0"/>
      <p:bldP spid="19461" grpId="0" autoUpdateAnimBg="0"/>
      <p:bldP spid="1946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4" descr="脸部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3386138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57563" y="500063"/>
            <a:ext cx="57864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buFont typeface="Arial" charset="0"/>
              <a:buNone/>
            </a:pPr>
            <a:r>
              <a:rPr lang="en-US" altLang="zh-CN" sz="7200" b="1">
                <a:solidFill>
                  <a:srgbClr val="FF0000"/>
                </a:solidFill>
              </a:rPr>
              <a:t>-What’s this?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14750" y="1857375"/>
            <a:ext cx="5429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ctr">
              <a:buFont typeface="Arial" charset="0"/>
              <a:buNone/>
            </a:pPr>
            <a:r>
              <a:rPr lang="en-US" altLang="zh-CN" sz="7200" b="1">
                <a:solidFill>
                  <a:srgbClr val="FF0000"/>
                </a:solidFill>
              </a:rPr>
              <a:t>--It’s a  </a:t>
            </a:r>
            <a:r>
              <a:rPr lang="en-US" altLang="zh-CN" sz="7200" b="1">
                <a:solidFill>
                  <a:srgbClr val="0000FF"/>
                </a:solidFill>
              </a:rPr>
              <a:t>face</a:t>
            </a:r>
            <a:r>
              <a:rPr lang="en-US" altLang="zh-CN" sz="7200" b="1">
                <a:solidFill>
                  <a:srgbClr val="FF0000"/>
                </a:solidFill>
              </a:rPr>
              <a:t>.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13" y="3786188"/>
            <a:ext cx="4214812" cy="1938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6000" b="1" dirty="0">
                <a:solidFill>
                  <a:srgbClr val="0000FF"/>
                </a:solidFill>
                <a:latin typeface="+mn-lt"/>
                <a:ea typeface="宋体" pitchFamily="2" charset="-122"/>
              </a:rPr>
              <a:t>face</a:t>
            </a:r>
          </a:p>
          <a:p>
            <a:pPr algn="ctr" fontAlgn="ctr">
              <a:buFont typeface="Arial" pitchFamily="34" charset="0"/>
              <a:buNone/>
              <a:defRPr/>
            </a:pPr>
            <a:r>
              <a:rPr lang="zh-CN" altLang="en-US" sz="6000" b="1" dirty="0">
                <a:solidFill>
                  <a:srgbClr val="0000FF"/>
                </a:solidFill>
                <a:latin typeface="+mn-lt"/>
                <a:ea typeface="宋体" pitchFamily="2" charset="-122"/>
              </a:rPr>
              <a:t>脸</a:t>
            </a:r>
            <a:endParaRPr lang="zh-CN" altLang="en-US" sz="6000" b="1" dirty="0">
              <a:solidFill>
                <a:srgbClr val="0000FF"/>
              </a:solidFill>
              <a:latin typeface="+mn-lt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3" y="0"/>
            <a:ext cx="9358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57158" y="928670"/>
            <a:ext cx="7215237" cy="1107996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ctr">
              <a:buFont typeface="Arial" pitchFamily="34" charset="0"/>
              <a:buNone/>
              <a:defRPr/>
            </a:pPr>
            <a:r>
              <a:rPr lang="en-US" altLang="zh-CN" sz="6600" b="1" dirty="0">
                <a:ln w="1143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Do you know it ?</a:t>
            </a:r>
            <a:endParaRPr lang="zh-CN" altLang="en-US" sz="6600" b="1" dirty="0">
              <a:ln w="11430">
                <a:solidFill>
                  <a:schemeClr val="tx1">
                    <a:lumMod val="50000"/>
                    <a:lumOff val="50000"/>
                  </a:schemeClr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椭圆形标注 3"/>
          <p:cNvSpPr>
            <a:spLocks noChangeArrowheads="1"/>
          </p:cNvSpPr>
          <p:nvPr/>
        </p:nvSpPr>
        <p:spPr bwMode="auto">
          <a:xfrm>
            <a:off x="1785938" y="2714625"/>
            <a:ext cx="6715125" cy="2500313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buFont typeface="Arial" charset="0"/>
              <a:buNone/>
            </a:pP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14625" y="3357563"/>
            <a:ext cx="5357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zh-CN" altLang="en-US" sz="60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你知道它吗？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2008413195243972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ey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1000125"/>
            <a:ext cx="3959225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43438" y="1428750"/>
            <a:ext cx="45005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7200" b="1">
                <a:solidFill>
                  <a:srgbClr val="C00000"/>
                </a:solidFill>
              </a:rPr>
              <a:t>eye</a:t>
            </a:r>
          </a:p>
          <a:p>
            <a:pPr algn="ctr" fontAlgn="ctr">
              <a:buFont typeface="Arial" charset="0"/>
              <a:buNone/>
            </a:pPr>
            <a:r>
              <a:rPr lang="zh-CN" altLang="en-US" sz="7200" b="1">
                <a:solidFill>
                  <a:srgbClr val="C00000"/>
                </a:solidFill>
              </a:rPr>
              <a:t>眼睛</a:t>
            </a:r>
          </a:p>
        </p:txBody>
      </p:sp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4286250" y="4857750"/>
            <a:ext cx="4857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2268538" y="609282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fontAlgn="ctr">
              <a:buFont typeface="Arial" charset="0"/>
              <a:buNone/>
            </a:pPr>
            <a:endParaRPr lang="zh-CN" altLang="en-US"/>
          </a:p>
        </p:txBody>
      </p:sp>
      <p:pic>
        <p:nvPicPr>
          <p:cNvPr id="21507" name="Picture 3" descr="C:\Users\XHD\Desktop\201306A0\20061208201547975.jpg200612082015479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1675" y="4486275"/>
            <a:ext cx="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200904241218237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74625" y="26988"/>
            <a:ext cx="9318625" cy="683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no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857250"/>
            <a:ext cx="4702175" cy="750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57813" y="857250"/>
            <a:ext cx="35718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7200" b="1">
                <a:solidFill>
                  <a:srgbClr val="FF0000"/>
                </a:solidFill>
              </a:rPr>
              <a:t>nose </a:t>
            </a:r>
          </a:p>
          <a:p>
            <a:pPr algn="ctr" fontAlgn="ctr">
              <a:buFont typeface="Arial" charset="0"/>
              <a:buNone/>
            </a:pPr>
            <a:r>
              <a:rPr lang="zh-CN" altLang="en-US" sz="7200" b="1">
                <a:solidFill>
                  <a:srgbClr val="FF0000"/>
                </a:solidFill>
              </a:rPr>
              <a:t>鼻子</a:t>
            </a: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1-120H916130045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22225"/>
            <a:ext cx="9144000" cy="6799263"/>
          </a:xfrm>
        </p:spPr>
      </p:pic>
      <p:pic>
        <p:nvPicPr>
          <p:cNvPr id="6" name="图片 5" descr="嘴巴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50"/>
            <a:ext cx="5461000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0063" y="3500438"/>
            <a:ext cx="30003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ctr">
              <a:buFont typeface="Arial" charset="0"/>
              <a:buNone/>
            </a:pPr>
            <a:r>
              <a:rPr lang="en-US" altLang="zh-CN" sz="6600" b="1">
                <a:solidFill>
                  <a:srgbClr val="0000FF"/>
                </a:solidFill>
              </a:rPr>
              <a:t>mouth</a:t>
            </a:r>
          </a:p>
          <a:p>
            <a:pPr algn="ctr" fontAlgn="ctr">
              <a:buFont typeface="Arial" charset="0"/>
              <a:buNone/>
            </a:pPr>
            <a:r>
              <a:rPr lang="zh-CN" altLang="en-US" sz="6600" b="1">
                <a:solidFill>
                  <a:srgbClr val="0000FF"/>
                </a:solidFill>
              </a:rPr>
              <a:t>嘴巴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日常_活页夹">
  <a:themeElements>
    <a:clrScheme name="日常_活页夹 1">
      <a:dk1>
        <a:srgbClr val="402000"/>
      </a:dk1>
      <a:lt1>
        <a:srgbClr val="FBFAE2"/>
      </a:lt1>
      <a:dk2>
        <a:srgbClr val="996633"/>
      </a:dk2>
      <a:lt2>
        <a:srgbClr val="A08366"/>
      </a:lt2>
      <a:accent1>
        <a:srgbClr val="CE9964"/>
      </a:accent1>
      <a:accent2>
        <a:srgbClr val="CD3333"/>
      </a:accent2>
      <a:accent3>
        <a:srgbClr val="FDFCEE"/>
      </a:accent3>
      <a:accent4>
        <a:srgbClr val="351A00"/>
      </a:accent4>
      <a:accent5>
        <a:srgbClr val="E3CAB8"/>
      </a:accent5>
      <a:accent6>
        <a:srgbClr val="BA2D2D"/>
      </a:accent6>
      <a:hlink>
        <a:srgbClr val="9A7F32"/>
      </a:hlink>
      <a:folHlink>
        <a:srgbClr val="ECA07A"/>
      </a:folHlink>
    </a:clrScheme>
    <a:fontScheme name="日常_活页夹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ctr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日常_活页夹 1">
        <a:dk1>
          <a:srgbClr val="402000"/>
        </a:dk1>
        <a:lt1>
          <a:srgbClr val="FBFAE2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DFCEE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日常_活页夹 2">
        <a:dk1>
          <a:srgbClr val="402000"/>
        </a:dk1>
        <a:lt1>
          <a:srgbClr val="FFFFFF"/>
        </a:lt1>
        <a:dk2>
          <a:srgbClr val="996633"/>
        </a:dk2>
        <a:lt2>
          <a:srgbClr val="A08366"/>
        </a:lt2>
        <a:accent1>
          <a:srgbClr val="CE9964"/>
        </a:accent1>
        <a:accent2>
          <a:srgbClr val="CD3333"/>
        </a:accent2>
        <a:accent3>
          <a:srgbClr val="FFFFFF"/>
        </a:accent3>
        <a:accent4>
          <a:srgbClr val="351A00"/>
        </a:accent4>
        <a:accent5>
          <a:srgbClr val="E3CAB8"/>
        </a:accent5>
        <a:accent6>
          <a:srgbClr val="BA2D2D"/>
        </a:accent6>
        <a:hlink>
          <a:srgbClr val="9A7F32"/>
        </a:hlink>
        <a:folHlink>
          <a:srgbClr val="ECA0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日常_活页夹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日常_活页夹 4">
        <a:dk1>
          <a:srgbClr val="1C1C1C"/>
        </a:dk1>
        <a:lt1>
          <a:srgbClr val="FFFFFF"/>
        </a:lt1>
        <a:dk2>
          <a:srgbClr val="000066"/>
        </a:dk2>
        <a:lt2>
          <a:srgbClr val="666699"/>
        </a:lt2>
        <a:accent1>
          <a:srgbClr val="FF5050"/>
        </a:accent1>
        <a:accent2>
          <a:srgbClr val="009999"/>
        </a:accent2>
        <a:accent3>
          <a:srgbClr val="FFFFFF"/>
        </a:accent3>
        <a:accent4>
          <a:srgbClr val="161616"/>
        </a:accent4>
        <a:accent5>
          <a:srgbClr val="FFB3B3"/>
        </a:accent5>
        <a:accent6>
          <a:srgbClr val="008A8A"/>
        </a:accent6>
        <a:hlink>
          <a:srgbClr val="3366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CDESIGNF</Template>
  <TotalTime>690</TotalTime>
  <Pages>0</Pages>
  <Words>184</Words>
  <Characters>0</Characters>
  <Application>Microsoft Office PowerPoint</Application>
  <DocSecurity>0</DocSecurity>
  <PresentationFormat>全屏显示(4:3)</PresentationFormat>
  <Lines>0</Lines>
  <Paragraphs>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Times New Roman</vt:lpstr>
      <vt:lpstr>Wingdings</vt:lpstr>
      <vt:lpstr>黑体</vt:lpstr>
      <vt:lpstr>日常_活页夹</vt:lpstr>
      <vt:lpstr>日常_活页夹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Manager/>
  <Company/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/>
  <cp:keywords/>
  <dc:description/>
  <cp:lastModifiedBy>admin</cp:lastModifiedBy>
  <cp:revision>79</cp:revision>
  <cp:lastPrinted>1899-12-30T00:00:00Z</cp:lastPrinted>
  <dcterms:created xsi:type="dcterms:W3CDTF">2008-10-08T14:21:56Z</dcterms:created>
  <dcterms:modified xsi:type="dcterms:W3CDTF">2013-11-28T06:11:34Z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2052-9.1.0.4047</vt:lpwstr>
  </property>
</Properties>
</file>