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7" r:id="rId2"/>
    <p:sldId id="258" r:id="rId3"/>
    <p:sldId id="259" r:id="rId4"/>
    <p:sldId id="285" r:id="rId5"/>
    <p:sldId id="256" r:id="rId6"/>
    <p:sldId id="281" r:id="rId7"/>
    <p:sldId id="262" r:id="rId8"/>
    <p:sldId id="278" r:id="rId9"/>
    <p:sldId id="279" r:id="rId10"/>
    <p:sldId id="277" r:id="rId11"/>
    <p:sldId id="282" r:id="rId12"/>
    <p:sldId id="287" r:id="rId13"/>
    <p:sldId id="280" r:id="rId14"/>
    <p:sldId id="286" r:id="rId15"/>
    <p:sldId id="283" r:id="rId16"/>
    <p:sldId id="260" r:id="rId17"/>
    <p:sldId id="261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46C0A3-9066-427E-B40B-98ED325DC36F}" type="datetimeFigureOut">
              <a:rPr lang="zh-CN" altLang="en-US"/>
              <a:pPr/>
              <a:t>2014/10/17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A749D-B0C4-4CEB-8506-B91F27D2D95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A951E9-B152-4F6C-8ABF-6A5F90F74D26}" type="datetimeFigureOut">
              <a:rPr lang="zh-CN" altLang="en-US"/>
              <a:pPr/>
              <a:t>2014/10/17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CED470-1078-40B7-B700-5ED860BA584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B0D72F-12C4-4BDE-9861-902909A1FEDA}" type="datetimeFigureOut">
              <a:rPr lang="zh-CN" altLang="en-US"/>
              <a:pPr/>
              <a:t>2014/10/17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E94100-2037-476B-A7C8-53D119B0029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5EAA41-1AE6-4296-A9E9-A3959EB4DB09}" type="datetimeFigureOut">
              <a:rPr lang="zh-CN" altLang="en-US"/>
              <a:pPr/>
              <a:t>2014/10/17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E196E-206A-4176-82BC-B4A6B1085EB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B58281-5265-4212-A125-B913E86C2A86}" type="datetimeFigureOut">
              <a:rPr lang="zh-CN" altLang="en-US"/>
              <a:pPr/>
              <a:t>2014/10/17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E18BB8-E009-42A4-9D68-BC8654CFC77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8887CA-CEF7-4C72-AA39-2955A8B88B20}" type="datetimeFigureOut">
              <a:rPr lang="zh-CN" altLang="en-US"/>
              <a:pPr/>
              <a:t>2014/10/17 Friday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95B8F3-0B90-4CAC-9AB5-C7B9C47B186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F2B52-25C2-4ECE-9376-01FC1AF4E86A}" type="datetimeFigureOut">
              <a:rPr lang="zh-CN" altLang="en-US"/>
              <a:pPr/>
              <a:t>2014/10/17 Friday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59FFA-26D4-4535-A1EA-F63240661DC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E0177D-F9EF-47A3-81A3-E57EB257AE9D}" type="datetimeFigureOut">
              <a:rPr lang="zh-CN" altLang="en-US"/>
              <a:pPr/>
              <a:t>2014/10/17 Friday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A1D74D-CBF0-4D77-8C64-92E6B181CB0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9EDF18-F629-43C5-A9A7-37A9316DAE22}" type="datetimeFigureOut">
              <a:rPr lang="zh-CN" altLang="en-US"/>
              <a:pPr/>
              <a:t>2014/10/17 Friday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0BDD0-0C3E-4617-9503-96CE30F69A2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1D0A7C-8960-47E1-8943-75E7EFEC2FCA}" type="datetimeFigureOut">
              <a:rPr lang="zh-CN" altLang="en-US"/>
              <a:pPr/>
              <a:t>2014/10/17 Friday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FD7155-8EAC-4F65-88B5-6EFE422AB1F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E13CEE-31BD-4EC8-BE25-CD2262C775E9}" type="datetimeFigureOut">
              <a:rPr lang="zh-CN" altLang="en-US"/>
              <a:pPr/>
              <a:t>2014/10/17 Friday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3F09E0-32D3-43B6-A69D-69077A5F33A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6B4C29BF-1DD8-4275-BE0E-507F37699513}" type="datetimeFigureOut">
              <a:rPr lang="zh-CN" altLang="en-US"/>
              <a:pPr/>
              <a:t>2014/10/17 Friday</a:t>
            </a:fld>
            <a:endParaRPr lang="en-US" altLang="zh-CN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EF734D2-F7A8-44D1-9E6F-5195762C563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&#19977;\unit2\D%20Let's%20Read3.mp3" TargetMode="External"/><Relationship Id="rId1" Type="http://schemas.openxmlformats.org/officeDocument/2006/relationships/audio" Target="file:///E:\&#19977;\unit2\D%20Let's%20Read2.mp3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D%20Let's%20Read.swf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9977;\unit2\D%20Let's%20Read.mp3" TargetMode="Externa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9977;\unit%201\G%20Let's%20Have%20Fun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9977;\unit2\B%20Let's%20Learn.mp3" TargetMode="Externa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9977;\unit2\C%20Let's%20Act.mp3" TargetMode="Externa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1916113"/>
            <a:ext cx="4249737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Box 2"/>
          <p:cNvSpPr txBox="1">
            <a:spLocks noChangeArrowheads="1"/>
          </p:cNvSpPr>
          <p:nvPr/>
        </p:nvSpPr>
        <p:spPr bwMode="auto">
          <a:xfrm>
            <a:off x="395288" y="260350"/>
            <a:ext cx="11525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P81</a:t>
            </a:r>
            <a:endParaRPr lang="zh-CN" altLang="en-US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内容占位符 3" descr="who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0"/>
            <a:ext cx="8820150" cy="6615113"/>
          </a:xfrm>
        </p:spPr>
      </p:pic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1403350" y="5534025"/>
            <a:ext cx="49688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400" b="1">
                <a:solidFill>
                  <a:srgbClr val="002060"/>
                </a:solidFill>
                <a:latin typeface="Calibri" pitchFamily="34" charset="0"/>
              </a:rPr>
              <a:t>Wh</a:t>
            </a:r>
            <a:r>
              <a:rPr lang="en-US" altLang="zh-CN" sz="4400" b="1">
                <a:solidFill>
                  <a:srgbClr val="FF0000"/>
                </a:solidFill>
                <a:latin typeface="Calibri" pitchFamily="34" charset="0"/>
              </a:rPr>
              <a:t>o</a:t>
            </a:r>
          </a:p>
          <a:p>
            <a:pPr algn="ctr"/>
            <a:r>
              <a:rPr lang="zh-CN" altLang="en-US" sz="3600" b="1">
                <a:latin typeface="Calibri" pitchFamily="34" charset="0"/>
              </a:rPr>
              <a:t>谁</a:t>
            </a:r>
          </a:p>
        </p:txBody>
      </p:sp>
      <p:sp>
        <p:nvSpPr>
          <p:cNvPr id="22532" name="矩形 5"/>
          <p:cNvSpPr>
            <a:spLocks noChangeArrowheads="1"/>
          </p:cNvSpPr>
          <p:nvPr/>
        </p:nvSpPr>
        <p:spPr bwMode="auto">
          <a:xfrm>
            <a:off x="6372225" y="836613"/>
            <a:ext cx="5778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b="1">
                <a:latin typeface="Calibri" pitchFamily="34" charset="0"/>
              </a:rPr>
              <a:t>?</a:t>
            </a:r>
            <a:endParaRPr lang="zh-CN" altLang="en-US" sz="66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3554" name="TextBox 4"/>
          <p:cNvSpPr txBox="1">
            <a:spLocks noChangeArrowheads="1"/>
          </p:cNvSpPr>
          <p:nvPr/>
        </p:nvSpPr>
        <p:spPr bwMode="auto">
          <a:xfrm>
            <a:off x="1908175" y="5516563"/>
            <a:ext cx="54006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zh-CN" altLang="en-US" sz="6000" b="1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23555" name="内容占位符 6" descr="are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0"/>
            <a:ext cx="8669338" cy="6502400"/>
          </a:xfrm>
        </p:spPr>
      </p:pic>
      <p:sp>
        <p:nvSpPr>
          <p:cNvPr id="23556" name="TextBox 7"/>
          <p:cNvSpPr txBox="1">
            <a:spLocks noChangeArrowheads="1"/>
          </p:cNvSpPr>
          <p:nvPr/>
        </p:nvSpPr>
        <p:spPr bwMode="auto">
          <a:xfrm>
            <a:off x="2268538" y="5534025"/>
            <a:ext cx="48958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800" b="1">
                <a:solidFill>
                  <a:srgbClr val="FF0000"/>
                </a:solidFill>
                <a:latin typeface="Calibri" pitchFamily="34" charset="0"/>
              </a:rPr>
              <a:t>a</a:t>
            </a:r>
            <a:r>
              <a:rPr lang="en-US" altLang="zh-CN" sz="4800" b="1">
                <a:latin typeface="Calibri" pitchFamily="34" charset="0"/>
              </a:rPr>
              <a:t>r</a:t>
            </a:r>
            <a:r>
              <a:rPr lang="en-US" altLang="zh-CN" sz="4800" b="1">
                <a:solidFill>
                  <a:srgbClr val="FF0000"/>
                </a:solidFill>
                <a:latin typeface="Calibri" pitchFamily="34" charset="0"/>
              </a:rPr>
              <a:t>e</a:t>
            </a:r>
          </a:p>
          <a:p>
            <a:pPr algn="ctr"/>
            <a:r>
              <a:rPr lang="zh-CN" altLang="en-US" sz="3200" b="1">
                <a:latin typeface="Calibri" pitchFamily="34" charset="0"/>
              </a:rPr>
              <a:t>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578" name="TextBox 4"/>
          <p:cNvSpPr txBox="1">
            <a:spLocks noChangeArrowheads="1"/>
          </p:cNvSpPr>
          <p:nvPr/>
        </p:nvSpPr>
        <p:spPr bwMode="auto">
          <a:xfrm>
            <a:off x="1908175" y="5516563"/>
            <a:ext cx="54006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zh-CN" altLang="en-US" sz="6000" b="1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24579" name="内容占位符 6" descr="are.jpg"/>
          <p:cNvPicPr>
            <a:picLocks noGrp="1" noChangeAspect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539750" y="0"/>
            <a:ext cx="8669338" cy="6502400"/>
          </a:xfr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68538" y="5534025"/>
            <a:ext cx="48958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800" b="1">
                <a:solidFill>
                  <a:srgbClr val="002060"/>
                </a:solidFill>
                <a:latin typeface="Calibri" pitchFamily="34" charset="0"/>
              </a:rPr>
              <a:t>Who are you ?</a:t>
            </a:r>
          </a:p>
          <a:p>
            <a:pPr algn="ctr"/>
            <a:r>
              <a:rPr lang="zh-CN" altLang="en-US" sz="3200" b="1">
                <a:latin typeface="Calibri" pitchFamily="34" charset="0"/>
              </a:rPr>
              <a:t>你是谁？</a:t>
            </a:r>
            <a:endParaRPr lang="en-US" altLang="zh-CN" sz="3200" b="1">
              <a:latin typeface="Calibri" pitchFamily="34" charset="0"/>
            </a:endParaRPr>
          </a:p>
        </p:txBody>
      </p:sp>
      <p:pic>
        <p:nvPicPr>
          <p:cNvPr id="6" name="D Let's Read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619250" y="5805488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D Let's Read3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979613" y="5805488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72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5602" name="内容占位符 3" descr="D Let's Read.jpg">
            <a:hlinkClick r:id="rId2" action="ppaction://hlinkfile"/>
          </p:cNvPr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-387350"/>
            <a:ext cx="9659938" cy="7245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6626" name="内容占位符 3" descr="D Let's Read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-387350"/>
            <a:ext cx="9659938" cy="7245350"/>
          </a:xfrm>
        </p:spPr>
      </p:pic>
      <p:pic>
        <p:nvPicPr>
          <p:cNvPr id="5" name="D Let's Rea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292725" y="2133600"/>
            <a:ext cx="792163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468313" y="2205038"/>
            <a:ext cx="7772400" cy="1470025"/>
          </a:xfrm>
        </p:spPr>
        <p:txBody>
          <a:bodyPr/>
          <a:lstStyle/>
          <a:p>
            <a:r>
              <a:rPr lang="en-US" altLang="zh-CN" sz="3600" b="1" i="1">
                <a:solidFill>
                  <a:srgbClr val="7030A0"/>
                </a:solidFill>
              </a:rPr>
              <a:t>woodman . how to read?</a:t>
            </a:r>
            <a:endParaRPr lang="zh-CN" altLang="en-US" sz="3600" b="1" i="1">
              <a:solidFill>
                <a:srgbClr val="7030A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endParaRPr lang="zh-CN" altLang="en-US">
              <a:solidFill>
                <a:srgbClr val="898989"/>
              </a:solidFill>
            </a:endParaRPr>
          </a:p>
        </p:txBody>
      </p:sp>
      <p:pic>
        <p:nvPicPr>
          <p:cNvPr id="27651" name="图片 3" descr="goo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268538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0" y="1773238"/>
            <a:ext cx="226853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latin typeface="Calibri" pitchFamily="34" charset="0"/>
              </a:rPr>
              <a:t>g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oo</a:t>
            </a:r>
            <a:r>
              <a:rPr lang="en-US" altLang="zh-CN" sz="3200" b="1">
                <a:latin typeface="Calibri" pitchFamily="34" charset="0"/>
              </a:rPr>
              <a:t>d</a:t>
            </a:r>
          </a:p>
          <a:p>
            <a:pPr algn="ctr"/>
            <a:endParaRPr lang="zh-CN" altLang="en-US" sz="3200" b="1">
              <a:latin typeface="Calibri" pitchFamily="34" charset="0"/>
            </a:endParaRPr>
          </a:p>
        </p:txBody>
      </p:sp>
      <p:pic>
        <p:nvPicPr>
          <p:cNvPr id="27653" name="内容占位符 3" descr="mornin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0"/>
            <a:ext cx="23749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矩形 7"/>
          <p:cNvSpPr>
            <a:spLocks noChangeArrowheads="1"/>
          </p:cNvSpPr>
          <p:nvPr/>
        </p:nvSpPr>
        <p:spPr bwMode="auto">
          <a:xfrm>
            <a:off x="2987675" y="1773238"/>
            <a:ext cx="172878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latin typeface="Calibri" pitchFamily="34" charset="0"/>
              </a:rPr>
              <a:t>m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o</a:t>
            </a:r>
            <a:r>
              <a:rPr lang="en-US" altLang="zh-CN" sz="3200" b="1">
                <a:latin typeface="Calibri" pitchFamily="34" charset="0"/>
              </a:rPr>
              <a:t>rn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i</a:t>
            </a:r>
            <a:r>
              <a:rPr lang="en-US" altLang="zh-CN" sz="3200" b="1">
                <a:latin typeface="Calibri" pitchFamily="34" charset="0"/>
              </a:rPr>
              <a:t>ng</a:t>
            </a:r>
          </a:p>
          <a:p>
            <a:pPr algn="ctr"/>
            <a:endParaRPr lang="zh-CN" altLang="en-US" sz="3200" b="1">
              <a:latin typeface="Calibri" pitchFamily="34" charset="0"/>
            </a:endParaRPr>
          </a:p>
        </p:txBody>
      </p:sp>
      <p:pic>
        <p:nvPicPr>
          <p:cNvPr id="27655" name="内容占位符 3" descr="goodby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0"/>
            <a:ext cx="2413000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6" name="矩形 9"/>
          <p:cNvSpPr>
            <a:spLocks noChangeArrowheads="1"/>
          </p:cNvSpPr>
          <p:nvPr/>
        </p:nvSpPr>
        <p:spPr bwMode="auto">
          <a:xfrm>
            <a:off x="5292725" y="1700213"/>
            <a:ext cx="164941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200" b="1">
                <a:latin typeface="Calibri" pitchFamily="34" charset="0"/>
              </a:rPr>
              <a:t>g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oo</a:t>
            </a:r>
            <a:r>
              <a:rPr lang="en-US" altLang="zh-CN" sz="3200" b="1">
                <a:latin typeface="Calibri" pitchFamily="34" charset="0"/>
              </a:rPr>
              <a:t>dby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</a:t>
            </a:r>
          </a:p>
          <a:p>
            <a:pPr algn="ctr"/>
            <a:endParaRPr lang="zh-CN" altLang="en-US" sz="3200" b="1">
              <a:latin typeface="Calibri" pitchFamily="34" charset="0"/>
            </a:endParaRPr>
          </a:p>
        </p:txBody>
      </p:sp>
      <p:pic>
        <p:nvPicPr>
          <p:cNvPr id="27657" name="内容占位符 3" descr="class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3500438"/>
            <a:ext cx="2747962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8" name="矩形 11"/>
          <p:cNvSpPr>
            <a:spLocks noChangeArrowheads="1"/>
          </p:cNvSpPr>
          <p:nvPr/>
        </p:nvSpPr>
        <p:spPr bwMode="auto">
          <a:xfrm>
            <a:off x="1258888" y="5516563"/>
            <a:ext cx="9874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200" b="1">
                <a:latin typeface="Calibri" pitchFamily="34" charset="0"/>
              </a:rPr>
              <a:t>cl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a</a:t>
            </a:r>
            <a:r>
              <a:rPr lang="en-US" altLang="zh-CN" sz="3200" b="1">
                <a:latin typeface="Calibri" pitchFamily="34" charset="0"/>
              </a:rPr>
              <a:t>ss</a:t>
            </a:r>
          </a:p>
          <a:p>
            <a:pPr algn="ctr"/>
            <a:endParaRPr lang="zh-CN" altLang="en-US" sz="2800" b="1">
              <a:latin typeface="Calibri" pitchFamily="34" charset="0"/>
            </a:endParaRPr>
          </a:p>
        </p:txBody>
      </p:sp>
      <p:pic>
        <p:nvPicPr>
          <p:cNvPr id="27659" name="内容占位符 3" descr="下午.jpg"/>
          <p:cNvPicPr>
            <a:picLocks noGrp="1" noChangeAspect="1"/>
          </p:cNvPicPr>
          <p:nvPr>
            <p:ph idx="4294967295"/>
          </p:nvPr>
        </p:nvPicPr>
        <p:blipFill>
          <a:blip r:embed="rId6"/>
          <a:srcRect/>
          <a:stretch>
            <a:fillRect/>
          </a:stretch>
        </p:blipFill>
        <p:spPr>
          <a:xfrm>
            <a:off x="6948488" y="0"/>
            <a:ext cx="2376487" cy="1471613"/>
          </a:xfrm>
        </p:spPr>
      </p:pic>
      <p:sp>
        <p:nvSpPr>
          <p:cNvPr id="27660" name="矩形 13"/>
          <p:cNvSpPr>
            <a:spLocks noChangeArrowheads="1"/>
          </p:cNvSpPr>
          <p:nvPr/>
        </p:nvSpPr>
        <p:spPr bwMode="auto">
          <a:xfrm>
            <a:off x="7092950" y="1628775"/>
            <a:ext cx="18859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a</a:t>
            </a:r>
            <a:r>
              <a:rPr lang="en-US" altLang="zh-CN" sz="3200" b="1">
                <a:latin typeface="Calibri" pitchFamily="34" charset="0"/>
              </a:rPr>
              <a:t>ft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er</a:t>
            </a:r>
            <a:r>
              <a:rPr lang="en-US" altLang="zh-CN" sz="3200" b="1">
                <a:latin typeface="Calibri" pitchFamily="34" charset="0"/>
              </a:rPr>
              <a:t>n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oo</a:t>
            </a:r>
            <a:r>
              <a:rPr lang="en-US" altLang="zh-CN" sz="3200" b="1">
                <a:latin typeface="Calibri" pitchFamily="34" charset="0"/>
              </a:rPr>
              <a:t>n</a:t>
            </a:r>
          </a:p>
          <a:p>
            <a:pPr algn="ctr"/>
            <a:endParaRPr lang="zh-CN" altLang="en-US" sz="2800" b="1">
              <a:latin typeface="Calibri" pitchFamily="34" charset="0"/>
            </a:endParaRPr>
          </a:p>
        </p:txBody>
      </p:sp>
      <p:pic>
        <p:nvPicPr>
          <p:cNvPr id="27661" name="图片 15" descr="u=222952747,1101781942&amp;fm=23&amp;gp=0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3716338"/>
            <a:ext cx="21605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副标题 16"/>
          <p:cNvSpPr>
            <a:spLocks noGrp="1"/>
          </p:cNvSpPr>
          <p:nvPr>
            <p:ph type="subTitle" idx="4294967295"/>
          </p:nvPr>
        </p:nvSpPr>
        <p:spPr>
          <a:xfrm>
            <a:off x="1476375" y="3933825"/>
            <a:ext cx="6400800" cy="1752600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endParaRPr lang="zh-CN" altLang="en-US">
              <a:solidFill>
                <a:srgbClr val="898989"/>
              </a:solidFill>
            </a:endParaRPr>
          </a:p>
        </p:txBody>
      </p:sp>
      <p:sp>
        <p:nvSpPr>
          <p:cNvPr id="27663" name="TextBox 17"/>
          <p:cNvSpPr txBox="1">
            <a:spLocks noChangeArrowheads="1"/>
          </p:cNvSpPr>
          <p:nvPr/>
        </p:nvSpPr>
        <p:spPr bwMode="auto">
          <a:xfrm>
            <a:off x="2987675" y="5516563"/>
            <a:ext cx="18002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</a:t>
            </a:r>
            <a:r>
              <a:rPr lang="en-US" altLang="zh-CN" sz="3200" b="1">
                <a:latin typeface="Calibri" pitchFamily="34" charset="0"/>
              </a:rPr>
              <a:t>v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</a:t>
            </a:r>
            <a:r>
              <a:rPr lang="en-US" altLang="zh-CN" sz="3200" b="1">
                <a:latin typeface="Calibri" pitchFamily="34" charset="0"/>
              </a:rPr>
              <a:t>n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i</a:t>
            </a:r>
            <a:r>
              <a:rPr lang="en-US" altLang="zh-CN" sz="3200" b="1">
                <a:latin typeface="Calibri" pitchFamily="34" charset="0"/>
              </a:rPr>
              <a:t>ng</a:t>
            </a:r>
          </a:p>
          <a:p>
            <a:r>
              <a:rPr lang="zh-CN" altLang="en-US" sz="2800" b="1">
                <a:latin typeface="Calibri" pitchFamily="34" charset="0"/>
              </a:rPr>
              <a:t>    </a:t>
            </a:r>
          </a:p>
        </p:txBody>
      </p:sp>
      <p:pic>
        <p:nvPicPr>
          <p:cNvPr id="27664" name="内容占位符 3" descr="who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3800" y="3789363"/>
            <a:ext cx="23050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5" name="矩形 19"/>
          <p:cNvSpPr>
            <a:spLocks noChangeArrowheads="1"/>
          </p:cNvSpPr>
          <p:nvPr/>
        </p:nvSpPr>
        <p:spPr bwMode="auto">
          <a:xfrm>
            <a:off x="5795963" y="5589588"/>
            <a:ext cx="996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Wh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o</a:t>
            </a:r>
            <a:endParaRPr lang="zh-CN" altLang="en-US" sz="3200">
              <a:latin typeface="Calibri" pitchFamily="34" charset="0"/>
            </a:endParaRPr>
          </a:p>
        </p:txBody>
      </p:sp>
      <p:pic>
        <p:nvPicPr>
          <p:cNvPr id="27666" name="内容占位符 6" descr="are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40538" y="3789363"/>
            <a:ext cx="2303462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7" name="矩形 21"/>
          <p:cNvSpPr>
            <a:spLocks noChangeArrowheads="1"/>
          </p:cNvSpPr>
          <p:nvPr/>
        </p:nvSpPr>
        <p:spPr bwMode="auto">
          <a:xfrm>
            <a:off x="7812088" y="5589588"/>
            <a:ext cx="7350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a</a:t>
            </a:r>
            <a:r>
              <a:rPr lang="en-US" altLang="zh-CN" sz="3200" b="1">
                <a:latin typeface="Calibri" pitchFamily="34" charset="0"/>
              </a:rPr>
              <a:t>r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7668" name="TextBox 22"/>
          <p:cNvSpPr txBox="1">
            <a:spLocks noChangeArrowheads="1"/>
          </p:cNvSpPr>
          <p:nvPr/>
        </p:nvSpPr>
        <p:spPr bwMode="auto">
          <a:xfrm>
            <a:off x="6588125" y="3860800"/>
            <a:ext cx="576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?</a:t>
            </a:r>
            <a:endParaRPr lang="zh-CN" altLang="en-US" sz="40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8674" name="内容占位符 3" descr="小人2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8675" name="内容占位符 3" descr="D Let's Rea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87350"/>
            <a:ext cx="9659938" cy="724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内容占位符 3" descr="小人2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723438" cy="7291388"/>
          </a:xfrm>
        </p:spPr>
      </p:pic>
      <p:sp>
        <p:nvSpPr>
          <p:cNvPr id="29698" name="标题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 sz="4800" b="1"/>
              <a:t>Homework</a:t>
            </a:r>
            <a:endParaRPr lang="zh-CN" altLang="en-US" sz="4800" b="1"/>
          </a:p>
        </p:txBody>
      </p:sp>
      <p:sp>
        <p:nvSpPr>
          <p:cNvPr id="29699" name="TextBox 5"/>
          <p:cNvSpPr txBox="1">
            <a:spLocks noChangeArrowheads="1"/>
          </p:cNvSpPr>
          <p:nvPr/>
        </p:nvSpPr>
        <p:spPr bwMode="auto">
          <a:xfrm>
            <a:off x="539750" y="1557338"/>
            <a:ext cx="8012113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Calibri" pitchFamily="34" charset="0"/>
              </a:rPr>
              <a:t>1.</a:t>
            </a:r>
            <a:r>
              <a:rPr lang="zh-CN" altLang="en-US" sz="3200" b="1">
                <a:solidFill>
                  <a:srgbClr val="002060"/>
                </a:solidFill>
                <a:latin typeface="Calibri" pitchFamily="34" charset="0"/>
              </a:rPr>
              <a:t>背诵第二单元</a:t>
            </a:r>
            <a:r>
              <a:rPr lang="en-US" altLang="zh-CN" sz="3200" b="1">
                <a:solidFill>
                  <a:srgbClr val="002060"/>
                </a:solidFill>
                <a:latin typeface="Calibri" pitchFamily="34" charset="0"/>
              </a:rPr>
              <a:t>A</a:t>
            </a:r>
            <a:r>
              <a:rPr lang="zh-CN" altLang="en-US" sz="3200" b="1">
                <a:solidFill>
                  <a:srgbClr val="002060"/>
                </a:solidFill>
                <a:latin typeface="Calibri" pitchFamily="34" charset="0"/>
              </a:rPr>
              <a:t>，</a:t>
            </a:r>
            <a:r>
              <a:rPr lang="en-US" altLang="zh-CN" sz="3200" b="1">
                <a:solidFill>
                  <a:srgbClr val="002060"/>
                </a:solidFill>
                <a:latin typeface="Calibri" pitchFamily="34" charset="0"/>
              </a:rPr>
              <a:t>D</a:t>
            </a:r>
            <a:r>
              <a:rPr lang="zh-CN" altLang="en-US" sz="3200" b="1">
                <a:solidFill>
                  <a:srgbClr val="002060"/>
                </a:solidFill>
                <a:latin typeface="Calibri" pitchFamily="34" charset="0"/>
              </a:rPr>
              <a:t>部分，背完了，请家长</a:t>
            </a:r>
            <a:endParaRPr lang="en-US" altLang="zh-CN" sz="3200" b="1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Calibri" pitchFamily="34" charset="0"/>
              </a:rPr>
              <a:t>在书上签名</a:t>
            </a:r>
            <a:r>
              <a:rPr lang="en-US" altLang="zh-CN" sz="3200" b="1">
                <a:solidFill>
                  <a:srgbClr val="002060"/>
                </a:solidFill>
                <a:latin typeface="Calibri" pitchFamily="34" charset="0"/>
              </a:rPr>
              <a:t>.</a:t>
            </a:r>
          </a:p>
          <a:p>
            <a:endParaRPr lang="en-US" altLang="zh-CN" sz="3200" b="1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en-US" altLang="zh-CN" sz="3200" b="1">
                <a:solidFill>
                  <a:srgbClr val="002060"/>
                </a:solidFill>
                <a:latin typeface="Calibri" pitchFamily="34" charset="0"/>
              </a:rPr>
              <a:t>2.</a:t>
            </a:r>
            <a:r>
              <a:rPr lang="zh-CN" altLang="en-US" sz="3200" b="1">
                <a:solidFill>
                  <a:srgbClr val="002060"/>
                </a:solidFill>
                <a:latin typeface="Calibri" pitchFamily="34" charset="0"/>
              </a:rPr>
              <a:t>把第一单元和第二单元读给家长听</a:t>
            </a:r>
            <a:endParaRPr lang="en-US" altLang="zh-CN" sz="3200" b="1">
              <a:solidFill>
                <a:srgbClr val="002060"/>
              </a:solidFill>
              <a:latin typeface="Calibri" pitchFamily="34" charset="0"/>
            </a:endParaRPr>
          </a:p>
          <a:p>
            <a:endParaRPr lang="en-US" altLang="zh-CN" sz="3200" b="1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en-US" altLang="zh-CN" sz="3200" b="1">
                <a:solidFill>
                  <a:srgbClr val="002060"/>
                </a:solidFill>
                <a:latin typeface="Calibri" pitchFamily="34" charset="0"/>
              </a:rPr>
              <a:t>3.</a:t>
            </a:r>
            <a:r>
              <a:rPr lang="zh-CN" altLang="en-US" sz="3200" b="1">
                <a:solidFill>
                  <a:srgbClr val="002060"/>
                </a:solidFill>
                <a:latin typeface="Calibri" pitchFamily="34" charset="0"/>
              </a:rPr>
              <a:t>预习第二单元的</a:t>
            </a:r>
            <a:r>
              <a:rPr lang="en-US" altLang="zh-CN" sz="3200" b="1">
                <a:solidFill>
                  <a:srgbClr val="002060"/>
                </a:solidFill>
                <a:latin typeface="Calibri" pitchFamily="34" charset="0"/>
              </a:rPr>
              <a:t>E,F,G</a:t>
            </a:r>
            <a:r>
              <a:rPr lang="zh-CN" altLang="en-US" sz="3200" b="1">
                <a:solidFill>
                  <a:srgbClr val="002060"/>
                </a:solidFill>
                <a:latin typeface="Calibri" pitchFamily="34" charset="0"/>
              </a:rPr>
              <a:t>部分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1844675"/>
            <a:ext cx="4249738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矩形 2"/>
          <p:cNvSpPr>
            <a:spLocks noChangeArrowheads="1"/>
          </p:cNvSpPr>
          <p:nvPr/>
        </p:nvSpPr>
        <p:spPr bwMode="auto">
          <a:xfrm>
            <a:off x="250825" y="260350"/>
            <a:ext cx="8143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P81</a:t>
            </a:r>
            <a:endParaRPr lang="zh-CN" altLang="en-US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1773238"/>
            <a:ext cx="4321175" cy="315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矩形 2"/>
          <p:cNvSpPr>
            <a:spLocks noChangeArrowheads="1"/>
          </p:cNvSpPr>
          <p:nvPr/>
        </p:nvSpPr>
        <p:spPr bwMode="auto">
          <a:xfrm>
            <a:off x="179388" y="188913"/>
            <a:ext cx="812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P81</a:t>
            </a:r>
            <a:endParaRPr lang="zh-CN" altLang="en-US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内容占位符 3" descr="G Let's Have Fun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-171450"/>
            <a:ext cx="9375775" cy="7462838"/>
          </a:xfrm>
        </p:spPr>
      </p:pic>
      <p:pic>
        <p:nvPicPr>
          <p:cNvPr id="6" name="G Let's Have Fu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6913" y="4508500"/>
            <a:ext cx="584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684213" y="0"/>
            <a:ext cx="63357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 i="1">
                <a:solidFill>
                  <a:srgbClr val="7030A0"/>
                </a:solidFill>
                <a:latin typeface="Calibri" pitchFamily="34" charset="0"/>
              </a:rPr>
              <a:t>Let’s sing</a:t>
            </a:r>
            <a:endParaRPr lang="zh-CN" altLang="en-US" sz="5400" b="1" i="1">
              <a:solidFill>
                <a:srgbClr val="7030A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3" descr="小人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468313" y="13414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6000" b="1"/>
              <a:t>Unit 2  </a:t>
            </a:r>
            <a:r>
              <a:rPr lang="en-US" altLang="zh-CN" sz="6000" b="1">
                <a:solidFill>
                  <a:srgbClr val="E46C0A"/>
                </a:solidFill>
                <a:latin typeface="Levenim MT" pitchFamily="2" charset="-79"/>
                <a:cs typeface="Levenim MT" pitchFamily="2" charset="-79"/>
              </a:rPr>
              <a:t>Good morning !</a:t>
            </a:r>
            <a:br>
              <a:rPr lang="en-US" altLang="zh-CN" sz="6000" b="1">
                <a:solidFill>
                  <a:srgbClr val="E46C0A"/>
                </a:solidFill>
                <a:latin typeface="Levenim MT" pitchFamily="2" charset="-79"/>
                <a:cs typeface="Levenim MT" pitchFamily="2" charset="-79"/>
              </a:rPr>
            </a:br>
            <a:r>
              <a:rPr lang="zh-CN" altLang="en-US" sz="3200" b="1"/>
              <a:t>早上好！</a:t>
            </a:r>
            <a:br>
              <a:rPr lang="zh-CN" altLang="en-US" sz="3200" b="1"/>
            </a:br>
            <a:endParaRPr lang="zh-CN" altLang="en-US" sz="4000"/>
          </a:p>
        </p:txBody>
      </p:sp>
      <p:sp>
        <p:nvSpPr>
          <p:cNvPr id="17411" name="内容占位符 5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endParaRPr lang="zh-CN" altLang="en-US">
              <a:solidFill>
                <a:srgbClr val="898989"/>
              </a:solidFill>
            </a:endParaRPr>
          </a:p>
        </p:txBody>
      </p:sp>
      <p:pic>
        <p:nvPicPr>
          <p:cNvPr id="18435" name="图片 3" descr="goo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16238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250825" y="1844675"/>
            <a:ext cx="331311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latin typeface="Calibri" pitchFamily="34" charset="0"/>
              </a:rPr>
              <a:t>g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oo</a:t>
            </a:r>
            <a:r>
              <a:rPr lang="en-US" altLang="zh-CN" sz="3200" b="1">
                <a:latin typeface="Calibri" pitchFamily="34" charset="0"/>
              </a:rPr>
              <a:t>d</a:t>
            </a:r>
          </a:p>
          <a:p>
            <a:pPr algn="ctr"/>
            <a:r>
              <a:rPr lang="zh-CN" altLang="en-US" sz="3200" b="1">
                <a:latin typeface="Calibri" pitchFamily="34" charset="0"/>
              </a:rPr>
              <a:t>好</a:t>
            </a:r>
          </a:p>
        </p:txBody>
      </p:sp>
      <p:pic>
        <p:nvPicPr>
          <p:cNvPr id="18437" name="内容占位符 3" descr="mornin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0"/>
            <a:ext cx="2376488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矩形 7"/>
          <p:cNvSpPr>
            <a:spLocks noChangeArrowheads="1"/>
          </p:cNvSpPr>
          <p:nvPr/>
        </p:nvSpPr>
        <p:spPr bwMode="auto">
          <a:xfrm>
            <a:off x="4054475" y="1773238"/>
            <a:ext cx="164623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200" b="1">
                <a:latin typeface="Calibri" pitchFamily="34" charset="0"/>
              </a:rPr>
              <a:t>m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o</a:t>
            </a:r>
            <a:r>
              <a:rPr lang="en-US" altLang="zh-CN" sz="3200" b="1">
                <a:latin typeface="Calibri" pitchFamily="34" charset="0"/>
              </a:rPr>
              <a:t>rn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i</a:t>
            </a:r>
            <a:r>
              <a:rPr lang="en-US" altLang="zh-CN" sz="3200" b="1">
                <a:latin typeface="Calibri" pitchFamily="34" charset="0"/>
              </a:rPr>
              <a:t>ng</a:t>
            </a:r>
          </a:p>
          <a:p>
            <a:pPr algn="ctr"/>
            <a:r>
              <a:rPr lang="zh-CN" altLang="en-US" sz="3200" b="1">
                <a:latin typeface="Calibri" pitchFamily="34" charset="0"/>
              </a:rPr>
              <a:t>早上</a:t>
            </a:r>
          </a:p>
        </p:txBody>
      </p:sp>
      <p:pic>
        <p:nvPicPr>
          <p:cNvPr id="18439" name="内容占位符 3" descr="goodby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0"/>
            <a:ext cx="2771775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矩形 9"/>
          <p:cNvSpPr>
            <a:spLocks noChangeArrowheads="1"/>
          </p:cNvSpPr>
          <p:nvPr/>
        </p:nvSpPr>
        <p:spPr bwMode="auto">
          <a:xfrm>
            <a:off x="7019925" y="1628775"/>
            <a:ext cx="1651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200" b="1">
                <a:latin typeface="Calibri" pitchFamily="34" charset="0"/>
              </a:rPr>
              <a:t>g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oo</a:t>
            </a:r>
            <a:r>
              <a:rPr lang="en-US" altLang="zh-CN" sz="3200" b="1">
                <a:latin typeface="Calibri" pitchFamily="34" charset="0"/>
              </a:rPr>
              <a:t>dby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</a:t>
            </a:r>
          </a:p>
          <a:p>
            <a:pPr algn="ctr"/>
            <a:r>
              <a:rPr lang="zh-CN" altLang="en-US" sz="3200" b="1">
                <a:latin typeface="Calibri" pitchFamily="34" charset="0"/>
              </a:rPr>
              <a:t>再见</a:t>
            </a:r>
          </a:p>
        </p:txBody>
      </p:sp>
      <p:pic>
        <p:nvPicPr>
          <p:cNvPr id="18441" name="内容占位符 3" descr="class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3429000"/>
            <a:ext cx="2747963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2" name="矩形 11"/>
          <p:cNvSpPr>
            <a:spLocks noChangeArrowheads="1"/>
          </p:cNvSpPr>
          <p:nvPr/>
        </p:nvSpPr>
        <p:spPr bwMode="auto">
          <a:xfrm>
            <a:off x="758825" y="5516563"/>
            <a:ext cx="19875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200" b="1">
                <a:latin typeface="Calibri" pitchFamily="34" charset="0"/>
              </a:rPr>
              <a:t>cl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a</a:t>
            </a:r>
            <a:r>
              <a:rPr lang="en-US" altLang="zh-CN" sz="3200" b="1">
                <a:latin typeface="Calibri" pitchFamily="34" charset="0"/>
              </a:rPr>
              <a:t>ss</a:t>
            </a:r>
          </a:p>
          <a:p>
            <a:pPr algn="ctr"/>
            <a:r>
              <a:rPr lang="zh-CN" altLang="en-US" sz="2800" b="1">
                <a:latin typeface="Calibri" pitchFamily="34" charset="0"/>
              </a:rPr>
              <a:t>全班，班级</a:t>
            </a:r>
          </a:p>
        </p:txBody>
      </p:sp>
      <p:pic>
        <p:nvPicPr>
          <p:cNvPr id="18443" name="内容占位符 3" descr="下午.jpg"/>
          <p:cNvPicPr>
            <a:picLocks noGrp="1" noChangeAspect="1"/>
          </p:cNvPicPr>
          <p:nvPr>
            <p:ph idx="4294967295"/>
          </p:nvPr>
        </p:nvPicPr>
        <p:blipFill>
          <a:blip r:embed="rId6"/>
          <a:srcRect/>
          <a:stretch>
            <a:fillRect/>
          </a:stretch>
        </p:blipFill>
        <p:spPr>
          <a:xfrm>
            <a:off x="3708400" y="3854450"/>
            <a:ext cx="2376488" cy="1470025"/>
          </a:xfrm>
        </p:spPr>
      </p:pic>
      <p:sp>
        <p:nvSpPr>
          <p:cNvPr id="18444" name="矩形 13"/>
          <p:cNvSpPr>
            <a:spLocks noChangeArrowheads="1"/>
          </p:cNvSpPr>
          <p:nvPr/>
        </p:nvSpPr>
        <p:spPr bwMode="auto">
          <a:xfrm>
            <a:off x="4211638" y="5661025"/>
            <a:ext cx="18859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a</a:t>
            </a:r>
            <a:r>
              <a:rPr lang="en-US" altLang="zh-CN" sz="3200" b="1">
                <a:latin typeface="Calibri" pitchFamily="34" charset="0"/>
              </a:rPr>
              <a:t>ft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er</a:t>
            </a:r>
            <a:r>
              <a:rPr lang="en-US" altLang="zh-CN" sz="3200" b="1">
                <a:latin typeface="Calibri" pitchFamily="34" charset="0"/>
              </a:rPr>
              <a:t>n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oo</a:t>
            </a:r>
            <a:r>
              <a:rPr lang="en-US" altLang="zh-CN" sz="3200" b="1">
                <a:latin typeface="Calibri" pitchFamily="34" charset="0"/>
              </a:rPr>
              <a:t>n</a:t>
            </a:r>
          </a:p>
          <a:p>
            <a:pPr algn="ctr"/>
            <a:r>
              <a:rPr lang="zh-CN" altLang="en-US" sz="2800" b="1">
                <a:latin typeface="Calibri" pitchFamily="34" charset="0"/>
              </a:rPr>
              <a:t>下午</a:t>
            </a:r>
          </a:p>
        </p:txBody>
      </p:sp>
      <p:pic>
        <p:nvPicPr>
          <p:cNvPr id="16" name="图片 15" descr="u=222952747,1101781942&amp;fm=23&amp;gp=0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32588" y="3644900"/>
            <a:ext cx="21605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副标题 1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endParaRPr lang="zh-CN" altLang="en-US">
              <a:solidFill>
                <a:srgbClr val="898989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19925" y="5732463"/>
            <a:ext cx="18002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</a:t>
            </a:r>
            <a:r>
              <a:rPr lang="en-US" altLang="zh-CN" sz="3200" b="1">
                <a:latin typeface="Calibri" pitchFamily="34" charset="0"/>
              </a:rPr>
              <a:t>v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</a:t>
            </a:r>
            <a:r>
              <a:rPr lang="en-US" altLang="zh-CN" sz="3200" b="1">
                <a:latin typeface="Calibri" pitchFamily="34" charset="0"/>
              </a:rPr>
              <a:t>n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i</a:t>
            </a:r>
            <a:r>
              <a:rPr lang="en-US" altLang="zh-CN" sz="3200" b="1">
                <a:latin typeface="Calibri" pitchFamily="34" charset="0"/>
              </a:rPr>
              <a:t>ng</a:t>
            </a:r>
          </a:p>
          <a:p>
            <a:r>
              <a:rPr lang="zh-CN" altLang="en-US" sz="2800" b="1">
                <a:latin typeface="Calibri" pitchFamily="34" charset="0"/>
              </a:rPr>
              <a:t>    晚上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内容占位符 3" descr="小人2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395288" y="3933825"/>
            <a:ext cx="2808287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002060"/>
                </a:solidFill>
                <a:latin typeface="Calibri" pitchFamily="34" charset="0"/>
              </a:rPr>
              <a:t>晚上好！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595688" y="3860800"/>
            <a:ext cx="5548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7030A0"/>
                </a:solidFill>
                <a:latin typeface="Calibri" pitchFamily="34" charset="0"/>
              </a:rPr>
              <a:t>Good evening </a:t>
            </a:r>
            <a:r>
              <a:rPr lang="zh-CN" altLang="en-US" sz="6000" b="1">
                <a:solidFill>
                  <a:srgbClr val="7030A0"/>
                </a:solidFill>
                <a:latin typeface="Calibri" pitchFamily="34" charset="0"/>
              </a:rPr>
              <a:t>！</a:t>
            </a:r>
            <a:endParaRPr lang="zh-CN" altLang="en-US" sz="6000">
              <a:latin typeface="Calibri" pitchFamily="34" charset="0"/>
            </a:endParaRPr>
          </a:p>
        </p:txBody>
      </p:sp>
      <p:sp>
        <p:nvSpPr>
          <p:cNvPr id="19461" name="矩形 6"/>
          <p:cNvSpPr>
            <a:spLocks noChangeArrowheads="1"/>
          </p:cNvSpPr>
          <p:nvPr/>
        </p:nvSpPr>
        <p:spPr bwMode="auto">
          <a:xfrm>
            <a:off x="323850" y="404813"/>
            <a:ext cx="32750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002060"/>
                </a:solidFill>
                <a:latin typeface="Calibri" pitchFamily="34" charset="0"/>
              </a:rPr>
              <a:t>早上好！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586163" y="476250"/>
            <a:ext cx="55578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7030A0"/>
                </a:solidFill>
                <a:latin typeface="Calibri" pitchFamily="34" charset="0"/>
              </a:rPr>
              <a:t>Good morning</a:t>
            </a:r>
            <a:r>
              <a:rPr lang="zh-CN" altLang="en-US" sz="6000" b="1">
                <a:solidFill>
                  <a:srgbClr val="7030A0"/>
                </a:solidFill>
                <a:latin typeface="Calibri" pitchFamily="34" charset="0"/>
              </a:rPr>
              <a:t>！</a:t>
            </a:r>
            <a:endParaRPr lang="zh-CN" altLang="en-US" sz="6000">
              <a:latin typeface="Calibri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563938" y="1916113"/>
            <a:ext cx="55800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7030A0"/>
                </a:solidFill>
                <a:latin typeface="Calibri" pitchFamily="34" charset="0"/>
              </a:rPr>
              <a:t>Good afternoon</a:t>
            </a:r>
            <a:r>
              <a:rPr lang="zh-CN" altLang="en-US" sz="6000" b="1">
                <a:solidFill>
                  <a:srgbClr val="7030A0"/>
                </a:solidFill>
                <a:latin typeface="Calibri" pitchFamily="34" charset="0"/>
              </a:rPr>
              <a:t>！</a:t>
            </a:r>
            <a:endParaRPr lang="zh-CN" altLang="en-US" sz="6000">
              <a:latin typeface="Calibri" pitchFamily="34" charset="0"/>
            </a:endParaRPr>
          </a:p>
        </p:txBody>
      </p:sp>
      <p:sp>
        <p:nvSpPr>
          <p:cNvPr id="19464" name="矩形 9"/>
          <p:cNvSpPr>
            <a:spLocks noChangeArrowheads="1"/>
          </p:cNvSpPr>
          <p:nvPr/>
        </p:nvSpPr>
        <p:spPr bwMode="auto">
          <a:xfrm>
            <a:off x="250825" y="1916113"/>
            <a:ext cx="3276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002060"/>
                </a:solidFill>
                <a:latin typeface="Calibri" pitchFamily="34" charset="0"/>
              </a:rPr>
              <a:t>下午好！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内容占位符 3" descr="B Let's Learn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41288"/>
            <a:ext cx="8955088" cy="6716712"/>
          </a:xfrm>
        </p:spPr>
      </p:pic>
      <p:pic>
        <p:nvPicPr>
          <p:cNvPr id="5" name="B Let's Lear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284663" y="3141663"/>
            <a:ext cx="57467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内容占位符 3" descr="C Let's Act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8696325" cy="6521450"/>
          </a:xfrm>
        </p:spPr>
      </p:pic>
      <p:pic>
        <p:nvPicPr>
          <p:cNvPr id="5" name="C Let's Ac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403350" y="2492375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www.7cxk.com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www.7cxk.com1</Template>
  <TotalTime>122</TotalTime>
  <Words>119</Words>
  <Application>Microsoft Office PowerPoint</Application>
  <PresentationFormat>全屏显示(4:3)</PresentationFormat>
  <Paragraphs>48</Paragraphs>
  <Slides>17</Slides>
  <Notes>0</Notes>
  <HiddenSlides>0</HiddenSlides>
  <MMClips>6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Calibri</vt:lpstr>
      <vt:lpstr>宋体</vt:lpstr>
      <vt:lpstr>Arial</vt:lpstr>
      <vt:lpstr>Levenim MT</vt:lpstr>
      <vt:lpstr>www.7cxk.com1</vt:lpstr>
      <vt:lpstr>幻灯片 1</vt:lpstr>
      <vt:lpstr>幻灯片 2</vt:lpstr>
      <vt:lpstr>幻灯片 3</vt:lpstr>
      <vt:lpstr>幻灯片 4</vt:lpstr>
      <vt:lpstr>Unit 2  Good morning ! 早上好！ 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woodman . how to read?</vt:lpstr>
      <vt:lpstr>幻灯片 16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Microsoft</cp:lastModifiedBy>
  <cp:revision>26</cp:revision>
  <dcterms:created xsi:type="dcterms:W3CDTF">2014-09-18T11:42:58Z</dcterms:created>
  <dcterms:modified xsi:type="dcterms:W3CDTF">2014-10-17T11:14:07Z</dcterms:modified>
</cp:coreProperties>
</file>