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84" r:id="rId3"/>
    <p:sldId id="265" r:id="rId4"/>
    <p:sldId id="267" r:id="rId5"/>
    <p:sldId id="285" r:id="rId6"/>
    <p:sldId id="287" r:id="rId7"/>
    <p:sldId id="288" r:id="rId8"/>
    <p:sldId id="286" r:id="rId9"/>
    <p:sldId id="268" r:id="rId10"/>
    <p:sldId id="269" r:id="rId11"/>
    <p:sldId id="271" r:id="rId12"/>
    <p:sldId id="270" r:id="rId13"/>
    <p:sldId id="272" r:id="rId14"/>
    <p:sldId id="283" r:id="rId15"/>
    <p:sldId id="274" r:id="rId16"/>
    <p:sldId id="275" r:id="rId17"/>
    <p:sldId id="276" r:id="rId18"/>
    <p:sldId id="277" r:id="rId19"/>
    <p:sldId id="278" r:id="rId20"/>
    <p:sldId id="279" r:id="rId21"/>
    <p:sldId id="289" r:id="rId22"/>
    <p:sldId id="280" r:id="rId23"/>
    <p:sldId id="281" r:id="rId24"/>
    <p:sldId id="282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7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7;\unit2\G%20Let's%20Have%20Fun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7;\Unit3\B%20Let's%20Learn.mp3" TargetMode="Externa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7;\Unit3\C%20Let's%20Act.mp3" TargetMode="Externa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7;\Unit3\D%20Let's%20Read.mp3" TargetMode="Externa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file:///E:\&#19977;\Unit3\kite.mp3" TargetMode="External"/><Relationship Id="rId13" Type="http://schemas.openxmlformats.org/officeDocument/2006/relationships/image" Target="../media/image6.png"/><Relationship Id="rId3" Type="http://schemas.openxmlformats.org/officeDocument/2006/relationships/audio" Target="file:///E:\&#19977;\Unit3\Ii.mp3" TargetMode="External"/><Relationship Id="rId7" Type="http://schemas.openxmlformats.org/officeDocument/2006/relationships/audio" Target="file:///E:\&#19977;\Unit3\Kk.mp3" TargetMode="External"/><Relationship Id="rId12" Type="http://schemas.openxmlformats.org/officeDocument/2006/relationships/image" Target="../media/image2.png"/><Relationship Id="rId2" Type="http://schemas.openxmlformats.org/officeDocument/2006/relationships/audio" Target="file:///E:\&#19977;\Unit3\hat.mp3" TargetMode="External"/><Relationship Id="rId1" Type="http://schemas.openxmlformats.org/officeDocument/2006/relationships/audio" Target="file:///E:\&#19977;\Unit3\Hh.mp3" TargetMode="External"/><Relationship Id="rId6" Type="http://schemas.openxmlformats.org/officeDocument/2006/relationships/audio" Target="file:///E:\&#19977;\Unit3\juice.mp3" TargetMode="External"/><Relationship Id="rId11" Type="http://schemas.openxmlformats.org/officeDocument/2006/relationships/image" Target="../media/image21.png"/><Relationship Id="rId5" Type="http://schemas.openxmlformats.org/officeDocument/2006/relationships/audio" Target="file:///E:\&#19977;\Unit3\Jj.mp3" TargetMode="External"/><Relationship Id="rId10" Type="http://schemas.openxmlformats.org/officeDocument/2006/relationships/image" Target="../media/image20.jpeg"/><Relationship Id="rId4" Type="http://schemas.openxmlformats.org/officeDocument/2006/relationships/audio" Target="file:///E:\&#19977;\Unit3\ice%20cream.mp3" TargetMode="External"/><Relationship Id="rId9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7;\Unit3\F%20Let's%20Chant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7;\Unit3\B%20Let's%20Learn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9977;\Unit3\A%20Let's%20Listen%20and%20Say.mp3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 Let's Have Fu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G Let's Have Fu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067944" y="3429000"/>
            <a:ext cx="800472" cy="80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2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i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3789040"/>
            <a:ext cx="1080120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Sit</a:t>
            </a:r>
          </a:p>
          <a:p>
            <a:r>
              <a:rPr lang="zh-CN" altLang="en-US" sz="3600" b="1" dirty="0" smtClean="0"/>
              <a:t>坐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t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31832" y="4005064"/>
            <a:ext cx="1512168" cy="132343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/>
              <a:t>stand</a:t>
            </a:r>
          </a:p>
          <a:p>
            <a:r>
              <a:rPr lang="zh-CN" altLang="en-US" sz="3600" b="1" dirty="0" smtClean="0"/>
              <a:t>站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ow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15808" y="5301208"/>
            <a:ext cx="1728192" cy="126188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/>
              <a:t>down</a:t>
            </a:r>
          </a:p>
          <a:p>
            <a:r>
              <a:rPr lang="zh-CN" altLang="en-US" sz="3200" b="1" dirty="0" smtClean="0"/>
              <a:t>向下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520" y="548680"/>
            <a:ext cx="1187624" cy="138499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4800" b="1" dirty="0" smtClean="0"/>
              <a:t>up</a:t>
            </a:r>
          </a:p>
          <a:p>
            <a:r>
              <a:rPr lang="zh-CN" altLang="en-US" sz="3600" b="1" dirty="0" smtClean="0"/>
              <a:t>向上</a:t>
            </a:r>
            <a:endParaRPr lang="en-US" altLang="zh-CN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惬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76672"/>
            <a:ext cx="10801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2060"/>
                </a:solidFill>
              </a:rPr>
              <a:t>what</a:t>
            </a:r>
          </a:p>
          <a:p>
            <a:r>
              <a:rPr lang="zh-CN" altLang="en-US" sz="3200" b="1" dirty="0" smtClean="0">
                <a:solidFill>
                  <a:srgbClr val="002060"/>
                </a:solidFill>
              </a:rPr>
              <a:t>什么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9792" y="476672"/>
            <a:ext cx="8640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2060"/>
                </a:solidFill>
              </a:rPr>
              <a:t>is</a:t>
            </a:r>
          </a:p>
          <a:p>
            <a:r>
              <a:rPr lang="zh-CN" altLang="en-US" sz="3200" b="1" dirty="0" smtClean="0">
                <a:solidFill>
                  <a:srgbClr val="002060"/>
                </a:solidFill>
              </a:rPr>
              <a:t>是</a:t>
            </a:r>
            <a:endParaRPr lang="en-US" altLang="zh-CN" sz="3200" b="1" dirty="0" smtClean="0">
              <a:solidFill>
                <a:srgbClr val="00206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8024" y="404664"/>
            <a:ext cx="1349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2060"/>
                </a:solidFill>
              </a:rPr>
              <a:t>your</a:t>
            </a:r>
          </a:p>
          <a:p>
            <a:r>
              <a:rPr lang="zh-CN" altLang="en-US" sz="3200" b="1" dirty="0" smtClean="0">
                <a:solidFill>
                  <a:srgbClr val="002060"/>
                </a:solidFill>
              </a:rPr>
              <a:t>你的</a:t>
            </a:r>
            <a:endParaRPr lang="en-US" altLang="zh-CN" sz="3200" b="1" dirty="0" smtClean="0">
              <a:solidFill>
                <a:srgbClr val="00206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0272" y="332656"/>
            <a:ext cx="1421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2060"/>
                </a:solidFill>
              </a:rPr>
              <a:t>name</a:t>
            </a:r>
          </a:p>
          <a:p>
            <a:r>
              <a:rPr lang="zh-CN" altLang="en-US" sz="3200" b="1" dirty="0" smtClean="0">
                <a:solidFill>
                  <a:srgbClr val="002060"/>
                </a:solidFill>
              </a:rPr>
              <a:t>名字</a:t>
            </a:r>
            <a:endParaRPr lang="en-US" altLang="zh-CN" sz="3200" b="1" dirty="0" smtClean="0">
              <a:solidFill>
                <a:srgbClr val="00206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5776" y="3429000"/>
            <a:ext cx="1565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2060"/>
                </a:solidFill>
              </a:rPr>
              <a:t>please</a:t>
            </a:r>
          </a:p>
          <a:p>
            <a:r>
              <a:rPr lang="zh-CN" altLang="en-US" sz="3200" b="1" dirty="0" smtClean="0">
                <a:solidFill>
                  <a:srgbClr val="002060"/>
                </a:solidFill>
              </a:rPr>
              <a:t>请</a:t>
            </a:r>
            <a:endParaRPr lang="en-US" altLang="zh-CN" sz="3200" b="1" dirty="0" smtClean="0">
              <a:solidFill>
                <a:srgbClr val="00206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1800" y="2060848"/>
            <a:ext cx="1133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2060"/>
                </a:solidFill>
              </a:rPr>
              <a:t>sit</a:t>
            </a:r>
          </a:p>
          <a:p>
            <a:r>
              <a:rPr lang="zh-CN" altLang="en-US" sz="3200" b="1" dirty="0" smtClean="0">
                <a:solidFill>
                  <a:srgbClr val="002060"/>
                </a:solidFill>
              </a:rPr>
              <a:t>坐</a:t>
            </a:r>
            <a:endParaRPr lang="en-US" altLang="zh-CN" sz="3200" b="1" dirty="0" smtClean="0">
              <a:solidFill>
                <a:srgbClr val="00206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8024" y="2060848"/>
            <a:ext cx="1349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2060"/>
                </a:solidFill>
              </a:rPr>
              <a:t>down</a:t>
            </a:r>
          </a:p>
          <a:p>
            <a:r>
              <a:rPr lang="zh-CN" altLang="en-US" sz="3200" b="1" dirty="0" smtClean="0">
                <a:solidFill>
                  <a:srgbClr val="002060"/>
                </a:solidFill>
              </a:rPr>
              <a:t>向下</a:t>
            </a:r>
            <a:endParaRPr lang="en-US" altLang="zh-CN" sz="3200" b="1" dirty="0" smtClean="0">
              <a:solidFill>
                <a:srgbClr val="00206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48264" y="2060848"/>
            <a:ext cx="1205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2060"/>
                </a:solidFill>
              </a:rPr>
              <a:t>stand</a:t>
            </a:r>
          </a:p>
          <a:p>
            <a:r>
              <a:rPr lang="zh-CN" altLang="en-US" sz="3200" b="1" dirty="0" smtClean="0">
                <a:solidFill>
                  <a:srgbClr val="002060"/>
                </a:solidFill>
              </a:rPr>
              <a:t>站</a:t>
            </a:r>
            <a:endParaRPr lang="en-US" altLang="zh-CN" sz="3200" b="1" dirty="0" smtClean="0">
              <a:solidFill>
                <a:srgbClr val="00206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560" y="3356992"/>
            <a:ext cx="1277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2060"/>
                </a:solidFill>
              </a:rPr>
              <a:t>up</a:t>
            </a:r>
          </a:p>
          <a:p>
            <a:r>
              <a:rPr lang="zh-CN" altLang="en-US" sz="3200" b="1" dirty="0" smtClean="0">
                <a:solidFill>
                  <a:srgbClr val="002060"/>
                </a:solidFill>
              </a:rPr>
              <a:t>向上</a:t>
            </a:r>
            <a:endParaRPr lang="en-US" altLang="zh-CN" sz="3200" b="1" dirty="0" smtClean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560" y="1988840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2060"/>
                </a:solidFill>
              </a:rPr>
              <a:t>my</a:t>
            </a:r>
          </a:p>
          <a:p>
            <a:r>
              <a:rPr lang="zh-CN" altLang="en-US" sz="2400" b="1" dirty="0" smtClean="0">
                <a:solidFill>
                  <a:srgbClr val="002060"/>
                </a:solidFill>
              </a:rPr>
              <a:t>我的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 Let's Lear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B Let's Lear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2996952"/>
            <a:ext cx="584448" cy="58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 Let's Ac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C Let's Ac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205408"/>
            <a:ext cx="432048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 Let's Re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D Let's Rea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0"/>
            <a:ext cx="404664" cy="404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 Let's Read and Draw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H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899592" y="5445224"/>
            <a:ext cx="304800" cy="304800"/>
          </a:xfrm>
          <a:prstGeom prst="rect">
            <a:avLst/>
          </a:prstGeom>
        </p:spPr>
      </p:pic>
      <p:pic>
        <p:nvPicPr>
          <p:cNvPr id="4" name="ha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827584" y="188640"/>
            <a:ext cx="304800" cy="304800"/>
          </a:xfrm>
          <a:prstGeom prst="rect">
            <a:avLst/>
          </a:prstGeom>
        </p:spPr>
      </p:pic>
      <p:pic>
        <p:nvPicPr>
          <p:cNvPr id="5" name="Ii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3" cstate="print"/>
          <a:stretch>
            <a:fillRect/>
          </a:stretch>
        </p:blipFill>
        <p:spPr>
          <a:xfrm>
            <a:off x="3203848" y="5445224"/>
            <a:ext cx="304800" cy="304800"/>
          </a:xfrm>
          <a:prstGeom prst="rect">
            <a:avLst/>
          </a:prstGeom>
        </p:spPr>
      </p:pic>
      <p:pic>
        <p:nvPicPr>
          <p:cNvPr id="6" name="ice cream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3" cstate="print"/>
          <a:stretch>
            <a:fillRect/>
          </a:stretch>
        </p:blipFill>
        <p:spPr>
          <a:xfrm>
            <a:off x="3275856" y="188640"/>
            <a:ext cx="304800" cy="304800"/>
          </a:xfrm>
          <a:prstGeom prst="rect">
            <a:avLst/>
          </a:prstGeom>
        </p:spPr>
      </p:pic>
      <p:pic>
        <p:nvPicPr>
          <p:cNvPr id="7" name="Jj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3" cstate="print"/>
          <a:stretch>
            <a:fillRect/>
          </a:stretch>
        </p:blipFill>
        <p:spPr>
          <a:xfrm>
            <a:off x="5436096" y="5445224"/>
            <a:ext cx="304800" cy="304800"/>
          </a:xfrm>
          <a:prstGeom prst="rect">
            <a:avLst/>
          </a:prstGeom>
        </p:spPr>
      </p:pic>
      <p:pic>
        <p:nvPicPr>
          <p:cNvPr id="8" name="juice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3" cstate="print"/>
          <a:stretch>
            <a:fillRect/>
          </a:stretch>
        </p:blipFill>
        <p:spPr>
          <a:xfrm>
            <a:off x="5508104" y="188640"/>
            <a:ext cx="304800" cy="304800"/>
          </a:xfrm>
          <a:prstGeom prst="rect">
            <a:avLst/>
          </a:prstGeom>
        </p:spPr>
      </p:pic>
      <p:pic>
        <p:nvPicPr>
          <p:cNvPr id="9" name="Kk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13" cstate="print"/>
          <a:stretch>
            <a:fillRect/>
          </a:stretch>
        </p:blipFill>
        <p:spPr>
          <a:xfrm>
            <a:off x="7884368" y="5445224"/>
            <a:ext cx="304800" cy="304800"/>
          </a:xfrm>
          <a:prstGeom prst="rect">
            <a:avLst/>
          </a:prstGeom>
        </p:spPr>
      </p:pic>
      <p:pic>
        <p:nvPicPr>
          <p:cNvPr id="10" name="kite.mp3">
            <a:hlinkClick r:id="" action="ppaction://media"/>
          </p:cNvPr>
          <p:cNvPicPr>
            <a:picLocks noRot="1" noChangeAspect="1"/>
          </p:cNvPicPr>
          <p:nvPr>
            <a:audioFile r:link="rId8"/>
          </p:nvPr>
        </p:nvPicPr>
        <p:blipFill>
          <a:blip r:embed="rId13" cstate="print"/>
          <a:stretch>
            <a:fillRect/>
          </a:stretch>
        </p:blipFill>
        <p:spPr>
          <a:xfrm>
            <a:off x="7812360" y="188640"/>
            <a:ext cx="304800" cy="304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7544" y="692696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hat</a:t>
            </a:r>
            <a:endParaRPr lang="zh-CN" altLang="en-US" sz="4800" b="1" dirty="0"/>
          </a:p>
        </p:txBody>
      </p:sp>
      <p:sp>
        <p:nvSpPr>
          <p:cNvPr id="12" name="矩形 11"/>
          <p:cNvSpPr/>
          <p:nvPr/>
        </p:nvSpPr>
        <p:spPr>
          <a:xfrm>
            <a:off x="2123728" y="692696"/>
            <a:ext cx="24337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/>
              <a:t>ice cream</a:t>
            </a:r>
            <a:endParaRPr lang="zh-CN" altLang="en-US" sz="4400" b="1" dirty="0"/>
          </a:p>
        </p:txBody>
      </p:sp>
      <p:sp>
        <p:nvSpPr>
          <p:cNvPr id="13" name="矩形 12"/>
          <p:cNvSpPr/>
          <p:nvPr/>
        </p:nvSpPr>
        <p:spPr>
          <a:xfrm>
            <a:off x="5076056" y="620688"/>
            <a:ext cx="12891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/>
              <a:t>juice</a:t>
            </a:r>
            <a:endParaRPr lang="zh-CN" altLang="en-US" sz="4400" b="1" dirty="0"/>
          </a:p>
        </p:txBody>
      </p:sp>
      <p:sp>
        <p:nvSpPr>
          <p:cNvPr id="14" name="矩形 13"/>
          <p:cNvSpPr/>
          <p:nvPr/>
        </p:nvSpPr>
        <p:spPr>
          <a:xfrm>
            <a:off x="7164288" y="620688"/>
            <a:ext cx="10658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/>
              <a:t>kite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6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0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9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04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 Let's Cha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F Let's Chan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23928" y="3573016"/>
            <a:ext cx="584448" cy="58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花藤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611560" y="1124744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5400" b="1" dirty="0" smtClean="0">
                <a:solidFill>
                  <a:srgbClr val="002060"/>
                </a:solidFill>
              </a:rPr>
              <a:t>Unit3.  What’s your name ?</a:t>
            </a:r>
            <a:endParaRPr lang="zh-CN" altLang="en-US" sz="5400" b="1" dirty="0">
              <a:solidFill>
                <a:srgbClr val="002060"/>
              </a:solidFill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907704" y="2564904"/>
            <a:ext cx="6400800" cy="936104"/>
          </a:xfrm>
        </p:spPr>
        <p:txBody>
          <a:bodyPr/>
          <a:lstStyle/>
          <a:p>
            <a:r>
              <a:rPr lang="zh-CN" altLang="en-US" dirty="0" smtClean="0"/>
              <a:t> </a:t>
            </a:r>
            <a:r>
              <a:rPr lang="zh-CN" altLang="en-US" dirty="0" smtClean="0">
                <a:solidFill>
                  <a:schemeClr val="tx1"/>
                </a:solidFill>
              </a:rPr>
              <a:t>你的名字是什么？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惬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惬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惬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惬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惬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hat's = what i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6600" b="1" dirty="0" smtClean="0"/>
              <a:t>name </a:t>
            </a:r>
            <a:r>
              <a:rPr lang="zh-CN" altLang="en-US" sz="4000" b="1" dirty="0" smtClean="0"/>
              <a:t>名字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 Let's Lear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B Let's Lear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27984" y="2708920"/>
            <a:ext cx="376808" cy="376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你听到几个人的名字？分别是谁？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惬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400" dirty="0" smtClean="0"/>
              <a:t>what          is          your         name</a:t>
            </a:r>
            <a:endParaRPr lang="en-US" altLang="zh-CN" dirty="0" smtClean="0"/>
          </a:p>
          <a:p>
            <a:r>
              <a:rPr lang="zh-CN" altLang="en-US" dirty="0" smtClean="0"/>
              <a:t>什么                 是               你的             名字</a:t>
            </a:r>
            <a:endParaRPr lang="en-US" altLang="zh-CN" dirty="0" smtClean="0"/>
          </a:p>
          <a:p>
            <a:endParaRPr lang="en-US" altLang="zh-CN" sz="4400" smtClean="0"/>
          </a:p>
          <a:p>
            <a:r>
              <a:rPr lang="en-US" altLang="zh-CN" sz="4400" smtClean="0"/>
              <a:t>my             </a:t>
            </a:r>
            <a:endParaRPr lang="en-US" altLang="zh-CN" sz="4400" dirty="0" smtClean="0"/>
          </a:p>
          <a:p>
            <a:r>
              <a:rPr lang="zh-CN" altLang="en-US" sz="4400" dirty="0" smtClean="0"/>
              <a:t>我的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 Let's Listen and Sa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44624" y="0"/>
            <a:ext cx="10801200" cy="6858000"/>
          </a:xfrm>
          <a:prstGeom prst="rect">
            <a:avLst/>
          </a:prstGeom>
        </p:spPr>
      </p:pic>
      <p:pic>
        <p:nvPicPr>
          <p:cNvPr id="4" name="A Let's Listen and S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068960"/>
            <a:ext cx="512440" cy="51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88024" y="3356992"/>
            <a:ext cx="1224136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/>
              <a:t>my</a:t>
            </a:r>
          </a:p>
          <a:p>
            <a:r>
              <a:rPr lang="zh-CN" altLang="en-US" sz="2800" b="1" dirty="0" smtClean="0"/>
              <a:t>我的</a:t>
            </a:r>
            <a:endParaRPr lang="zh-CN" altLang="en-US" sz="2800" b="1" dirty="0"/>
          </a:p>
        </p:txBody>
      </p:sp>
      <p:pic>
        <p:nvPicPr>
          <p:cNvPr id="4" name="图片 3" descr="pleas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03848" y="4725144"/>
            <a:ext cx="24482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pl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ea</a:t>
            </a:r>
            <a:r>
              <a:rPr lang="en-US" altLang="zh-CN" sz="3600" b="1" dirty="0" smtClean="0"/>
              <a:t>s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e</a:t>
            </a:r>
          </a:p>
          <a:p>
            <a:r>
              <a:rPr lang="zh-CN" altLang="en-US" sz="3200" b="1" dirty="0" smtClean="0"/>
              <a:t>      请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79</Words>
  <Application>Microsoft Office PowerPoint</Application>
  <PresentationFormat>全屏显示(4:3)</PresentationFormat>
  <Paragraphs>45</Paragraphs>
  <Slides>24</Slides>
  <Notes>0</Notes>
  <HiddenSlides>0</HiddenSlides>
  <MMClips>15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Unit3.  What’s your name ?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33</cp:revision>
  <dcterms:created xsi:type="dcterms:W3CDTF">2014-09-23T02:41:39Z</dcterms:created>
  <dcterms:modified xsi:type="dcterms:W3CDTF">2014-09-29T00:28:26Z</dcterms:modified>
</cp:coreProperties>
</file>