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59" r:id="rId6"/>
    <p:sldId id="265" r:id="rId7"/>
    <p:sldId id="263" r:id="rId8"/>
    <p:sldId id="264" r:id="rId9"/>
    <p:sldId id="266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A8AEE-3EF9-4162-9C95-E91D4CAB8FFF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2F72B324-D9FD-428D-A2CC-1B40B557A8E2}">
      <dgm:prSet/>
      <dgm:spPr/>
      <dgm:t>
        <a:bodyPr/>
        <a:lstStyle/>
        <a:p>
          <a:pPr rtl="0"/>
          <a:r>
            <a:rPr lang="en-US" b="1" i="0" dirty="0" smtClean="0">
              <a:solidFill>
                <a:srgbClr val="00B050"/>
              </a:solidFill>
            </a:rPr>
            <a:t>Homework</a:t>
          </a:r>
          <a:endParaRPr lang="zh-CN" dirty="0">
            <a:solidFill>
              <a:srgbClr val="00B050"/>
            </a:solidFill>
          </a:endParaRPr>
        </a:p>
      </dgm:t>
    </dgm:pt>
    <dgm:pt modelId="{1203C99A-1B7E-4AE0-9A59-AF321694FB42}" type="parTrans" cxnId="{BFD0E21C-6689-4B01-A440-F2233FCB93B5}">
      <dgm:prSet/>
      <dgm:spPr/>
      <dgm:t>
        <a:bodyPr/>
        <a:lstStyle/>
        <a:p>
          <a:endParaRPr lang="zh-CN" altLang="en-US"/>
        </a:p>
      </dgm:t>
    </dgm:pt>
    <dgm:pt modelId="{AD772A80-9CCD-4610-8DE5-ABC24A812272}" type="sibTrans" cxnId="{BFD0E21C-6689-4B01-A440-F2233FCB93B5}">
      <dgm:prSet/>
      <dgm:spPr/>
      <dgm:t>
        <a:bodyPr/>
        <a:lstStyle/>
        <a:p>
          <a:endParaRPr lang="zh-CN" altLang="en-US"/>
        </a:p>
      </dgm:t>
    </dgm:pt>
    <dgm:pt modelId="{86EFFB00-7E84-474A-BFC6-00412F2D1796}" type="pres">
      <dgm:prSet presAssocID="{399A8AEE-3EF9-4162-9C95-E91D4CAB8FF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BCE99E4-9196-48D9-B506-4749E0347FD5}" type="pres">
      <dgm:prSet presAssocID="{2F72B324-D9FD-428D-A2CC-1B40B557A8E2}" presName="circle1" presStyleLbl="node1" presStyleIdx="0" presStyleCnt="1"/>
      <dgm:spPr/>
    </dgm:pt>
    <dgm:pt modelId="{2452AA70-88E4-455A-AB3D-4C01BDC1B010}" type="pres">
      <dgm:prSet presAssocID="{2F72B324-D9FD-428D-A2CC-1B40B557A8E2}" presName="space" presStyleCnt="0"/>
      <dgm:spPr/>
    </dgm:pt>
    <dgm:pt modelId="{9DA359ED-179A-4446-8DEB-D6DE6EF45C41}" type="pres">
      <dgm:prSet presAssocID="{2F72B324-D9FD-428D-A2CC-1B40B557A8E2}" presName="rect1" presStyleLbl="alignAcc1" presStyleIdx="0" presStyleCnt="1"/>
      <dgm:spPr/>
      <dgm:t>
        <a:bodyPr/>
        <a:lstStyle/>
        <a:p>
          <a:endParaRPr lang="zh-CN" altLang="en-US"/>
        </a:p>
      </dgm:t>
    </dgm:pt>
    <dgm:pt modelId="{9BD51965-516B-42A2-80AE-DCC88926546D}" type="pres">
      <dgm:prSet presAssocID="{2F72B324-D9FD-428D-A2CC-1B40B557A8E2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0E4CA65-94F0-45E8-A8EB-D39BFE1A01A4}" type="presOf" srcId="{2F72B324-D9FD-428D-A2CC-1B40B557A8E2}" destId="{9DA359ED-179A-4446-8DEB-D6DE6EF45C41}" srcOrd="0" destOrd="0" presId="urn:microsoft.com/office/officeart/2005/8/layout/target3"/>
    <dgm:cxn modelId="{88BDC5B2-97FE-4651-9BB4-77115A9C2FFE}" type="presOf" srcId="{2F72B324-D9FD-428D-A2CC-1B40B557A8E2}" destId="{9BD51965-516B-42A2-80AE-DCC88926546D}" srcOrd="1" destOrd="0" presId="urn:microsoft.com/office/officeart/2005/8/layout/target3"/>
    <dgm:cxn modelId="{2B1DAA32-D3FD-4828-948F-688551DA0C3D}" type="presOf" srcId="{399A8AEE-3EF9-4162-9C95-E91D4CAB8FFF}" destId="{86EFFB00-7E84-474A-BFC6-00412F2D1796}" srcOrd="0" destOrd="0" presId="urn:microsoft.com/office/officeart/2005/8/layout/target3"/>
    <dgm:cxn modelId="{BFD0E21C-6689-4B01-A440-F2233FCB93B5}" srcId="{399A8AEE-3EF9-4162-9C95-E91D4CAB8FFF}" destId="{2F72B324-D9FD-428D-A2CC-1B40B557A8E2}" srcOrd="0" destOrd="0" parTransId="{1203C99A-1B7E-4AE0-9A59-AF321694FB42}" sibTransId="{AD772A80-9CCD-4610-8DE5-ABC24A812272}"/>
    <dgm:cxn modelId="{8BEB6AC5-5E55-48EA-AC95-664BB0952979}" type="presParOf" srcId="{86EFFB00-7E84-474A-BFC6-00412F2D1796}" destId="{ABCE99E4-9196-48D9-B506-4749E0347FD5}" srcOrd="0" destOrd="0" presId="urn:microsoft.com/office/officeart/2005/8/layout/target3"/>
    <dgm:cxn modelId="{3673C1E4-8E39-4E72-BFAD-CE881D9D6379}" type="presParOf" srcId="{86EFFB00-7E84-474A-BFC6-00412F2D1796}" destId="{2452AA70-88E4-455A-AB3D-4C01BDC1B010}" srcOrd="1" destOrd="0" presId="urn:microsoft.com/office/officeart/2005/8/layout/target3"/>
    <dgm:cxn modelId="{AC787B8B-FD09-40EF-99CF-676C1A454032}" type="presParOf" srcId="{86EFFB00-7E84-474A-BFC6-00412F2D1796}" destId="{9DA359ED-179A-4446-8DEB-D6DE6EF45C41}" srcOrd="2" destOrd="0" presId="urn:microsoft.com/office/officeart/2005/8/layout/target3"/>
    <dgm:cxn modelId="{8D1B1748-0FA5-452D-AB99-F72CC2B555AE}" type="presParOf" srcId="{86EFFB00-7E84-474A-BFC6-00412F2D1796}" destId="{9BD51965-516B-42A2-80AE-DCC88926546D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9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67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74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916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838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52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30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064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143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503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13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369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239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16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095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21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63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52B482B-CACD-41C2-A6F1-D23EFA2579EF}" type="datetimeFigureOut">
              <a:rPr lang="zh-CN" altLang="en-US" smtClean="0"/>
              <a:t>2014/10/29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6BC0FD4-DE56-46D2-A45C-F026E17307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126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19608" y="1545941"/>
            <a:ext cx="8825658" cy="939682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C000"/>
                </a:solidFill>
              </a:rPr>
              <a:t>Unit 3 My father is a writer.</a:t>
            </a:r>
            <a:endParaRPr lang="zh-CN" altLang="en-US" b="1" dirty="0">
              <a:solidFill>
                <a:srgbClr val="FFC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64827" y="3721312"/>
            <a:ext cx="2335220" cy="580231"/>
          </a:xfrm>
        </p:spPr>
        <p:txBody>
          <a:bodyPr>
            <a:normAutofit/>
          </a:bodyPr>
          <a:lstStyle/>
          <a:p>
            <a:r>
              <a:rPr lang="en-US" altLang="zh-CN" sz="3200" b="1" dirty="0" smtClean="0">
                <a:solidFill>
                  <a:srgbClr val="00B0F0"/>
                </a:solidFill>
              </a:rPr>
              <a:t>Lesson 17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221898535"/>
              </p:ext>
            </p:extLst>
          </p:nvPr>
        </p:nvGraphicFramePr>
        <p:xfrm>
          <a:off x="1154954" y="973668"/>
          <a:ext cx="8761413" cy="706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2996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3803"/>
            <a:ext cx="5937161" cy="4604198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2446985" y="128788"/>
            <a:ext cx="5125791" cy="2137893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2985" y="729631"/>
            <a:ext cx="3773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altLang="zh-CN" sz="5400" b="1" dirty="0" smtClean="0">
                <a:ln/>
                <a:solidFill>
                  <a:srgbClr val="00B050"/>
                </a:solidFill>
              </a:rPr>
              <a:t>Who is he?</a:t>
            </a:r>
            <a:endParaRPr lang="zh-CN" altLang="en-US" sz="5400" b="1" cap="none" spc="0" dirty="0">
              <a:ln/>
              <a:solidFill>
                <a:srgbClr val="00B050"/>
              </a:soli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1988" y="3022096"/>
            <a:ext cx="5345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He looks great in his uniform.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31988" y="4300731"/>
            <a:ext cx="5960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He often helps people in his work.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540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64703" y="4403188"/>
            <a:ext cx="46564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002060"/>
                </a:solidFill>
              </a:rPr>
              <a:t>policeman</a:t>
            </a:r>
            <a:endParaRPr lang="zh-CN" altLang="en-US" sz="6600" dirty="0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4703" y="2721113"/>
            <a:ext cx="4642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He’s a policeman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83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07" y="464234"/>
            <a:ext cx="5081563" cy="639376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22499" y="3938954"/>
            <a:ext cx="59084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002060"/>
                </a:solidFill>
              </a:rPr>
              <a:t>policewoman</a:t>
            </a:r>
            <a:endParaRPr lang="zh-CN" altLang="en-US" sz="6600" dirty="0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2499" y="2532185"/>
            <a:ext cx="5725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She’s a policewoman.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10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75" y="468922"/>
            <a:ext cx="6136639" cy="492912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24356" y="1026942"/>
            <a:ext cx="382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</a:rPr>
              <a:t>Who are they?</a:t>
            </a:r>
            <a:endParaRPr lang="zh-CN" altLang="en-US" sz="4000" b="1" dirty="0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9269" y="5444198"/>
            <a:ext cx="2067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</a:rPr>
              <a:t>police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248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6081" y="1069145"/>
            <a:ext cx="6428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C000"/>
                </a:solidFill>
              </a:rPr>
              <a:t>Read after the audio.</a:t>
            </a:r>
            <a:endParaRPr lang="zh-CN" altLang="en-US" sz="4800" b="1" dirty="0">
              <a:solidFill>
                <a:srgbClr val="FFC000"/>
              </a:solidFill>
            </a:endParaRPr>
          </a:p>
        </p:txBody>
      </p:sp>
      <p:pic>
        <p:nvPicPr>
          <p:cNvPr id="5" name="TAL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3806" y="3573193"/>
            <a:ext cx="1833486" cy="1384495"/>
          </a:xfrm>
          <a:prstGeom prst="rect">
            <a:avLst/>
          </a:prstGeom>
          <a:solidFill>
            <a:srgbClr val="FF0000"/>
          </a:solidFill>
        </p:spPr>
      </p:pic>
    </p:spTree>
    <p:extLst>
      <p:ext uri="{BB962C8B-B14F-4D97-AF65-F5344CB8AC3E}">
        <p14:creationId xmlns:p14="http://schemas.microsoft.com/office/powerpoint/2010/main" val="317038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997" y="1220373"/>
            <a:ext cx="6850966" cy="513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3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726" y="840543"/>
            <a:ext cx="7094806" cy="532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6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FF00"/>
                </a:solidFill>
              </a:rPr>
              <a:t>Summary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710" y="3002745"/>
            <a:ext cx="3107952" cy="2161683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Who’s he?</a:t>
            </a:r>
          </a:p>
          <a:p>
            <a:pPr marL="0" indent="0">
              <a:buNone/>
            </a:pPr>
            <a:r>
              <a:rPr lang="en-US" altLang="zh-CN" sz="2400" b="1" dirty="0" smtClean="0">
                <a:solidFill>
                  <a:srgbClr val="C00000"/>
                </a:solidFill>
              </a:rPr>
              <a:t>     He’s my uncle.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r>
              <a:rPr lang="en-US" altLang="zh-CN" sz="2400" b="1" dirty="0" smtClean="0">
                <a:solidFill>
                  <a:srgbClr val="C00000"/>
                </a:solidFill>
              </a:rPr>
              <a:t>Who’s she?</a:t>
            </a:r>
          </a:p>
          <a:p>
            <a:pPr marL="0" indent="0">
              <a:buNone/>
            </a:pPr>
            <a:r>
              <a:rPr lang="en-US" altLang="zh-CN" sz="2400" b="1" dirty="0">
                <a:solidFill>
                  <a:srgbClr val="C0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    She’s my aunt.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01544" y="3002745"/>
            <a:ext cx="4275786" cy="223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400" dirty="0" smtClean="0">
                <a:solidFill>
                  <a:srgbClr val="002060"/>
                </a:solidFill>
              </a:rPr>
              <a:t>What’s his job?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2060"/>
                </a:solidFill>
              </a:rPr>
              <a:t>     He’s a policeman.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2400" dirty="0" smtClean="0">
                <a:solidFill>
                  <a:srgbClr val="002060"/>
                </a:solidFill>
              </a:rPr>
              <a:t>What’s her job?</a:t>
            </a:r>
          </a:p>
          <a:p>
            <a:pPr lvl="1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2060"/>
                </a:solidFill>
              </a:rPr>
              <a:t>     She’s a policewoman.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2586" y="3002745"/>
            <a:ext cx="243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zh-CN" sz="4000" b="1" dirty="0">
                <a:solidFill>
                  <a:srgbClr val="00B050"/>
                </a:solidFill>
              </a:rPr>
              <a:t>w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ho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zh-CN" sz="4000" b="1" dirty="0">
                <a:solidFill>
                  <a:srgbClr val="00B050"/>
                </a:solidFill>
              </a:rPr>
              <a:t>u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ncle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zh-CN" sz="4000" b="1" dirty="0">
                <a:solidFill>
                  <a:srgbClr val="00B050"/>
                </a:solidFill>
              </a:rPr>
              <a:t>a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unt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zh-CN" sz="4000" b="1" dirty="0" smtClean="0">
                <a:solidFill>
                  <a:srgbClr val="00B050"/>
                </a:solidFill>
              </a:rPr>
              <a:t>police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934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会议室">
  <a:themeElements>
    <a:clrScheme name="离子会议室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离子会议室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会议室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185</TotalTime>
  <Words>88</Words>
  <Application>Microsoft Office PowerPoint</Application>
  <PresentationFormat>宽屏</PresentationFormat>
  <Paragraphs>26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Arial</vt:lpstr>
      <vt:lpstr>Century Gothic</vt:lpstr>
      <vt:lpstr>Wingdings</vt:lpstr>
      <vt:lpstr>Wingdings 3</vt:lpstr>
      <vt:lpstr>离子会议室</vt:lpstr>
      <vt:lpstr>Unit 3 My father is a writer.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Summary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 My father is a writer.</dc:title>
  <dc:creator>Cheung</dc:creator>
  <cp:lastModifiedBy>Cheung</cp:lastModifiedBy>
  <cp:revision>29</cp:revision>
  <dcterms:created xsi:type="dcterms:W3CDTF">2014-10-28T11:58:24Z</dcterms:created>
  <dcterms:modified xsi:type="dcterms:W3CDTF">2014-10-29T05:48:37Z</dcterms:modified>
</cp:coreProperties>
</file>